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71" r:id="rId2"/>
    <p:sldId id="256" r:id="rId3"/>
    <p:sldId id="264" r:id="rId4"/>
    <p:sldId id="258" r:id="rId5"/>
    <p:sldId id="278" r:id="rId6"/>
    <p:sldId id="260" r:id="rId7"/>
    <p:sldId id="259" r:id="rId8"/>
    <p:sldId id="263" r:id="rId9"/>
    <p:sldId id="267" r:id="rId10"/>
    <p:sldId id="275" r:id="rId11"/>
    <p:sldId id="266" r:id="rId12"/>
    <p:sldId id="261" r:id="rId13"/>
    <p:sldId id="262" r:id="rId14"/>
    <p:sldId id="272" r:id="rId15"/>
    <p:sldId id="273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5FBB"/>
    <a:srgbClr val="6FF9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70"/>
  </p:normalViewPr>
  <p:slideViewPr>
    <p:cSldViewPr snapToGrid="0">
      <p:cViewPr varScale="1">
        <p:scale>
          <a:sx n="109" d="100"/>
          <a:sy n="109" d="100"/>
        </p:scale>
        <p:origin x="58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10" Type="http://schemas.openxmlformats.org/officeDocument/2006/relationships/image" Target="../media/image30.svg"/><Relationship Id="rId4" Type="http://schemas.openxmlformats.org/officeDocument/2006/relationships/image" Target="../media/image24.svg"/><Relationship Id="rId9" Type="http://schemas.openxmlformats.org/officeDocument/2006/relationships/image" Target="../media/image29.png"/></Relationships>
</file>

<file path=ppt/diagrams/_rels/data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svg"/><Relationship Id="rId1" Type="http://schemas.openxmlformats.org/officeDocument/2006/relationships/image" Target="../media/image32.png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35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10" Type="http://schemas.openxmlformats.org/officeDocument/2006/relationships/image" Target="../media/image30.svg"/><Relationship Id="rId4" Type="http://schemas.openxmlformats.org/officeDocument/2006/relationships/image" Target="../media/image24.svg"/><Relationship Id="rId9" Type="http://schemas.openxmlformats.org/officeDocument/2006/relationships/image" Target="../media/image29.png"/></Relationships>
</file>

<file path=ppt/diagrams/_rels/drawing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svg"/><Relationship Id="rId1" Type="http://schemas.openxmlformats.org/officeDocument/2006/relationships/image" Target="../media/image32.png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3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colored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2">
        <a:alpha val="0"/>
      </a:schemeClr>
    </dgm:fillClrLst>
    <dgm:linClrLst meth="repeat">
      <a:schemeClr val="accent2">
        <a:alpha val="0"/>
      </a:schemeClr>
    </dgm:linClrLst>
    <dgm:effectClrLst/>
    <dgm:txLinClrLst/>
    <dgm:txFillClrLst meth="repeat">
      <a:schemeClr val="accent2"/>
      <a:schemeClr val="accent3"/>
      <a:schemeClr val="accent4"/>
      <a:schemeClr val="accent5"/>
      <a:schemeClr val="accent6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0719619-9DE8-4EA7-8F30-D237ECC8DDD0}" type="doc">
      <dgm:prSet loTypeId="urn:microsoft.com/office/officeart/2005/8/layout/arrow5" loCatId="relationship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3DF3D0F8-D930-4FC4-9A32-EF5CE0E2C20C}">
      <dgm:prSet/>
      <dgm:spPr/>
      <dgm:t>
        <a:bodyPr/>
        <a:lstStyle/>
        <a:p>
          <a:r>
            <a:rPr lang="en-US" i="0"/>
            <a:t>Account executives</a:t>
          </a:r>
          <a:endParaRPr lang="en-US"/>
        </a:p>
      </dgm:t>
    </dgm:pt>
    <dgm:pt modelId="{BC81D8B6-0D5D-49F1-B9C6-667528AD603B}" type="parTrans" cxnId="{0A05D602-AADD-4ECA-A33F-0388575F0B72}">
      <dgm:prSet/>
      <dgm:spPr/>
      <dgm:t>
        <a:bodyPr/>
        <a:lstStyle/>
        <a:p>
          <a:endParaRPr lang="en-US"/>
        </a:p>
      </dgm:t>
    </dgm:pt>
    <dgm:pt modelId="{BE668DB8-5ED2-42EE-9ED8-8CC71B204930}" type="sibTrans" cxnId="{0A05D602-AADD-4ECA-A33F-0388575F0B72}">
      <dgm:prSet/>
      <dgm:spPr/>
      <dgm:t>
        <a:bodyPr/>
        <a:lstStyle/>
        <a:p>
          <a:endParaRPr lang="en-US"/>
        </a:p>
      </dgm:t>
    </dgm:pt>
    <dgm:pt modelId="{8853332F-0256-4211-A97E-770EB5BFFB03}">
      <dgm:prSet/>
      <dgm:spPr/>
      <dgm:t>
        <a:bodyPr/>
        <a:lstStyle/>
        <a:p>
          <a:r>
            <a:rPr lang="en-US" i="0"/>
            <a:t>Sales personnel</a:t>
          </a:r>
          <a:endParaRPr lang="en-US"/>
        </a:p>
      </dgm:t>
    </dgm:pt>
    <dgm:pt modelId="{90E0D25C-C727-43AC-8BFE-3DC4DB6A6DD7}" type="parTrans" cxnId="{E766C4EB-A855-41EB-8BF4-AA645C9482CE}">
      <dgm:prSet/>
      <dgm:spPr/>
      <dgm:t>
        <a:bodyPr/>
        <a:lstStyle/>
        <a:p>
          <a:endParaRPr lang="en-US"/>
        </a:p>
      </dgm:t>
    </dgm:pt>
    <dgm:pt modelId="{07F70960-8569-47E8-ADD1-95B36F1A000D}" type="sibTrans" cxnId="{E766C4EB-A855-41EB-8BF4-AA645C9482CE}">
      <dgm:prSet/>
      <dgm:spPr/>
      <dgm:t>
        <a:bodyPr/>
        <a:lstStyle/>
        <a:p>
          <a:endParaRPr lang="en-US"/>
        </a:p>
      </dgm:t>
    </dgm:pt>
    <dgm:pt modelId="{832B4761-CF42-481D-B669-BC60D54369B3}">
      <dgm:prSet/>
      <dgm:spPr/>
      <dgm:t>
        <a:bodyPr/>
        <a:lstStyle/>
        <a:p>
          <a:r>
            <a:rPr lang="en-US" i="0"/>
            <a:t>Cloud architects</a:t>
          </a:r>
          <a:endParaRPr lang="en-US"/>
        </a:p>
      </dgm:t>
    </dgm:pt>
    <dgm:pt modelId="{F6EAC050-1C49-4073-B690-95005556EBAA}" type="parTrans" cxnId="{65BA8644-6E6E-4E80-9210-296C6C955785}">
      <dgm:prSet/>
      <dgm:spPr/>
      <dgm:t>
        <a:bodyPr/>
        <a:lstStyle/>
        <a:p>
          <a:endParaRPr lang="en-US"/>
        </a:p>
      </dgm:t>
    </dgm:pt>
    <dgm:pt modelId="{8987BAB4-C848-4BE5-848C-377A634569BF}" type="sibTrans" cxnId="{65BA8644-6E6E-4E80-9210-296C6C955785}">
      <dgm:prSet/>
      <dgm:spPr/>
      <dgm:t>
        <a:bodyPr/>
        <a:lstStyle/>
        <a:p>
          <a:endParaRPr lang="en-US"/>
        </a:p>
      </dgm:t>
    </dgm:pt>
    <dgm:pt modelId="{2FE19431-7A69-4B76-80AF-15AC9BA70972}">
      <dgm:prSet/>
      <dgm:spPr/>
      <dgm:t>
        <a:bodyPr/>
        <a:lstStyle/>
        <a:p>
          <a:r>
            <a:rPr lang="en-US" i="0"/>
            <a:t>Data scientist</a:t>
          </a:r>
          <a:endParaRPr lang="en-US"/>
        </a:p>
      </dgm:t>
    </dgm:pt>
    <dgm:pt modelId="{B4823D0F-1880-42E5-B14F-2C67E686E63A}" type="parTrans" cxnId="{729E34C3-BCE0-48EF-9B3F-FFB718C3A221}">
      <dgm:prSet/>
      <dgm:spPr/>
      <dgm:t>
        <a:bodyPr/>
        <a:lstStyle/>
        <a:p>
          <a:endParaRPr lang="en-US"/>
        </a:p>
      </dgm:t>
    </dgm:pt>
    <dgm:pt modelId="{27ECCE30-CC19-4DA6-8646-71A0A63CD03E}" type="sibTrans" cxnId="{729E34C3-BCE0-48EF-9B3F-FFB718C3A221}">
      <dgm:prSet/>
      <dgm:spPr/>
      <dgm:t>
        <a:bodyPr/>
        <a:lstStyle/>
        <a:p>
          <a:endParaRPr lang="en-US"/>
        </a:p>
      </dgm:t>
    </dgm:pt>
    <dgm:pt modelId="{972F8C1C-6901-424E-8A80-C35FFE4ACF09}">
      <dgm:prSet/>
      <dgm:spPr/>
      <dgm:t>
        <a:bodyPr/>
        <a:lstStyle/>
        <a:p>
          <a:r>
            <a:rPr lang="en-US" i="0"/>
            <a:t>Cloud Project delivery managers</a:t>
          </a:r>
          <a:endParaRPr lang="en-US"/>
        </a:p>
      </dgm:t>
    </dgm:pt>
    <dgm:pt modelId="{BCEA7733-44E1-45B7-A6E7-7706CE4E0963}" type="parTrans" cxnId="{8E3A7A76-2D3B-4C02-81F8-02C9A1A75F3A}">
      <dgm:prSet/>
      <dgm:spPr/>
      <dgm:t>
        <a:bodyPr/>
        <a:lstStyle/>
        <a:p>
          <a:endParaRPr lang="en-US"/>
        </a:p>
      </dgm:t>
    </dgm:pt>
    <dgm:pt modelId="{8D2160AE-0761-4FD0-9A45-B65415348E2A}" type="sibTrans" cxnId="{8E3A7A76-2D3B-4C02-81F8-02C9A1A75F3A}">
      <dgm:prSet/>
      <dgm:spPr/>
      <dgm:t>
        <a:bodyPr/>
        <a:lstStyle/>
        <a:p>
          <a:endParaRPr lang="en-US"/>
        </a:p>
      </dgm:t>
    </dgm:pt>
    <dgm:pt modelId="{6D93CFD0-A5B3-6C4A-9AA5-4E46C5D3F5DB}" type="pres">
      <dgm:prSet presAssocID="{60719619-9DE8-4EA7-8F30-D237ECC8DDD0}" presName="diagram" presStyleCnt="0">
        <dgm:presLayoutVars>
          <dgm:dir/>
          <dgm:resizeHandles val="exact"/>
        </dgm:presLayoutVars>
      </dgm:prSet>
      <dgm:spPr/>
    </dgm:pt>
    <dgm:pt modelId="{BD12FE80-D260-FC44-915A-734755381075}" type="pres">
      <dgm:prSet presAssocID="{3DF3D0F8-D930-4FC4-9A32-EF5CE0E2C20C}" presName="arrow" presStyleLbl="node1" presStyleIdx="0" presStyleCnt="5">
        <dgm:presLayoutVars>
          <dgm:bulletEnabled val="1"/>
        </dgm:presLayoutVars>
      </dgm:prSet>
      <dgm:spPr/>
    </dgm:pt>
    <dgm:pt modelId="{C8239F3F-7EE7-214B-A28B-8B4FBCFE4906}" type="pres">
      <dgm:prSet presAssocID="{8853332F-0256-4211-A97E-770EB5BFFB03}" presName="arrow" presStyleLbl="node1" presStyleIdx="1" presStyleCnt="5">
        <dgm:presLayoutVars>
          <dgm:bulletEnabled val="1"/>
        </dgm:presLayoutVars>
      </dgm:prSet>
      <dgm:spPr/>
    </dgm:pt>
    <dgm:pt modelId="{A2DE85DB-AB37-1747-BF23-9499CC2B9B93}" type="pres">
      <dgm:prSet presAssocID="{832B4761-CF42-481D-B669-BC60D54369B3}" presName="arrow" presStyleLbl="node1" presStyleIdx="2" presStyleCnt="5">
        <dgm:presLayoutVars>
          <dgm:bulletEnabled val="1"/>
        </dgm:presLayoutVars>
      </dgm:prSet>
      <dgm:spPr/>
    </dgm:pt>
    <dgm:pt modelId="{98E40F69-098D-B348-9926-D614E2B2D09E}" type="pres">
      <dgm:prSet presAssocID="{2FE19431-7A69-4B76-80AF-15AC9BA70972}" presName="arrow" presStyleLbl="node1" presStyleIdx="3" presStyleCnt="5">
        <dgm:presLayoutVars>
          <dgm:bulletEnabled val="1"/>
        </dgm:presLayoutVars>
      </dgm:prSet>
      <dgm:spPr/>
    </dgm:pt>
    <dgm:pt modelId="{74CE61EC-6BBF-F140-B68C-BFA623BDD504}" type="pres">
      <dgm:prSet presAssocID="{972F8C1C-6901-424E-8A80-C35FFE4ACF09}" presName="arrow" presStyleLbl="node1" presStyleIdx="4" presStyleCnt="5">
        <dgm:presLayoutVars>
          <dgm:bulletEnabled val="1"/>
        </dgm:presLayoutVars>
      </dgm:prSet>
      <dgm:spPr/>
    </dgm:pt>
  </dgm:ptLst>
  <dgm:cxnLst>
    <dgm:cxn modelId="{0A05D602-AADD-4ECA-A33F-0388575F0B72}" srcId="{60719619-9DE8-4EA7-8F30-D237ECC8DDD0}" destId="{3DF3D0F8-D930-4FC4-9A32-EF5CE0E2C20C}" srcOrd="0" destOrd="0" parTransId="{BC81D8B6-0D5D-49F1-B9C6-667528AD603B}" sibTransId="{BE668DB8-5ED2-42EE-9ED8-8CC71B204930}"/>
    <dgm:cxn modelId="{65BA8644-6E6E-4E80-9210-296C6C955785}" srcId="{60719619-9DE8-4EA7-8F30-D237ECC8DDD0}" destId="{832B4761-CF42-481D-B669-BC60D54369B3}" srcOrd="2" destOrd="0" parTransId="{F6EAC050-1C49-4073-B690-95005556EBAA}" sibTransId="{8987BAB4-C848-4BE5-848C-377A634569BF}"/>
    <dgm:cxn modelId="{8E3A7A76-2D3B-4C02-81F8-02C9A1A75F3A}" srcId="{60719619-9DE8-4EA7-8F30-D237ECC8DDD0}" destId="{972F8C1C-6901-424E-8A80-C35FFE4ACF09}" srcOrd="4" destOrd="0" parTransId="{BCEA7733-44E1-45B7-A6E7-7706CE4E0963}" sibTransId="{8D2160AE-0761-4FD0-9A45-B65415348E2A}"/>
    <dgm:cxn modelId="{A1790C8F-0733-264A-A60E-05CB550185E2}" type="presOf" srcId="{3DF3D0F8-D930-4FC4-9A32-EF5CE0E2C20C}" destId="{BD12FE80-D260-FC44-915A-734755381075}" srcOrd="0" destOrd="0" presId="urn:microsoft.com/office/officeart/2005/8/layout/arrow5"/>
    <dgm:cxn modelId="{C4DAAA9E-4A9F-B041-8207-7371D0120ED4}" type="presOf" srcId="{2FE19431-7A69-4B76-80AF-15AC9BA70972}" destId="{98E40F69-098D-B348-9926-D614E2B2D09E}" srcOrd="0" destOrd="0" presId="urn:microsoft.com/office/officeart/2005/8/layout/arrow5"/>
    <dgm:cxn modelId="{B44B70A9-3140-8144-929A-8C2601E0A967}" type="presOf" srcId="{60719619-9DE8-4EA7-8F30-D237ECC8DDD0}" destId="{6D93CFD0-A5B3-6C4A-9AA5-4E46C5D3F5DB}" srcOrd="0" destOrd="0" presId="urn:microsoft.com/office/officeart/2005/8/layout/arrow5"/>
    <dgm:cxn modelId="{729E34C3-BCE0-48EF-9B3F-FFB718C3A221}" srcId="{60719619-9DE8-4EA7-8F30-D237ECC8DDD0}" destId="{2FE19431-7A69-4B76-80AF-15AC9BA70972}" srcOrd="3" destOrd="0" parTransId="{B4823D0F-1880-42E5-B14F-2C67E686E63A}" sibTransId="{27ECCE30-CC19-4DA6-8646-71A0A63CD03E}"/>
    <dgm:cxn modelId="{F29F51E9-A0BE-3545-90DD-CB6969C91F28}" type="presOf" srcId="{8853332F-0256-4211-A97E-770EB5BFFB03}" destId="{C8239F3F-7EE7-214B-A28B-8B4FBCFE4906}" srcOrd="0" destOrd="0" presId="urn:microsoft.com/office/officeart/2005/8/layout/arrow5"/>
    <dgm:cxn modelId="{E766C4EB-A855-41EB-8BF4-AA645C9482CE}" srcId="{60719619-9DE8-4EA7-8F30-D237ECC8DDD0}" destId="{8853332F-0256-4211-A97E-770EB5BFFB03}" srcOrd="1" destOrd="0" parTransId="{90E0D25C-C727-43AC-8BFE-3DC4DB6A6DD7}" sibTransId="{07F70960-8569-47E8-ADD1-95B36F1A000D}"/>
    <dgm:cxn modelId="{635723ED-7D86-0A4B-B9AA-A2FA17F6CAAB}" type="presOf" srcId="{972F8C1C-6901-424E-8A80-C35FFE4ACF09}" destId="{74CE61EC-6BBF-F140-B68C-BFA623BDD504}" srcOrd="0" destOrd="0" presId="urn:microsoft.com/office/officeart/2005/8/layout/arrow5"/>
    <dgm:cxn modelId="{548369F5-EFEC-9F4F-AE4F-004B6B4EC819}" type="presOf" srcId="{832B4761-CF42-481D-B669-BC60D54369B3}" destId="{A2DE85DB-AB37-1747-BF23-9499CC2B9B93}" srcOrd="0" destOrd="0" presId="urn:microsoft.com/office/officeart/2005/8/layout/arrow5"/>
    <dgm:cxn modelId="{7668A0A9-186D-ED48-9EFB-3196EC28CE1C}" type="presParOf" srcId="{6D93CFD0-A5B3-6C4A-9AA5-4E46C5D3F5DB}" destId="{BD12FE80-D260-FC44-915A-734755381075}" srcOrd="0" destOrd="0" presId="urn:microsoft.com/office/officeart/2005/8/layout/arrow5"/>
    <dgm:cxn modelId="{6A9E69B0-1A86-EF48-8872-FDE1D85156E9}" type="presParOf" srcId="{6D93CFD0-A5B3-6C4A-9AA5-4E46C5D3F5DB}" destId="{C8239F3F-7EE7-214B-A28B-8B4FBCFE4906}" srcOrd="1" destOrd="0" presId="urn:microsoft.com/office/officeart/2005/8/layout/arrow5"/>
    <dgm:cxn modelId="{AC80DFF7-1D5B-B94A-B107-102EFB2C560B}" type="presParOf" srcId="{6D93CFD0-A5B3-6C4A-9AA5-4E46C5D3F5DB}" destId="{A2DE85DB-AB37-1747-BF23-9499CC2B9B93}" srcOrd="2" destOrd="0" presId="urn:microsoft.com/office/officeart/2005/8/layout/arrow5"/>
    <dgm:cxn modelId="{F6B5478A-7628-9848-BDC2-544A57D57E15}" type="presParOf" srcId="{6D93CFD0-A5B3-6C4A-9AA5-4E46C5D3F5DB}" destId="{98E40F69-098D-B348-9926-D614E2B2D09E}" srcOrd="3" destOrd="0" presId="urn:microsoft.com/office/officeart/2005/8/layout/arrow5"/>
    <dgm:cxn modelId="{26F3B1F1-BAD6-0946-809E-14C480D61106}" type="presParOf" srcId="{6D93CFD0-A5B3-6C4A-9AA5-4E46C5D3F5DB}" destId="{74CE61EC-6BBF-F140-B68C-BFA623BDD504}" srcOrd="4" destOrd="0" presId="urn:microsoft.com/office/officeart/2005/8/layout/arrow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CEC26E6-D92C-476B-B5D0-FF3EC5CE3A85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DB2B2DA-0F70-463C-82E0-C2D2F6CEDA2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Budget /Cost</a:t>
          </a:r>
        </a:p>
      </dgm:t>
    </dgm:pt>
    <dgm:pt modelId="{03C0D16B-AC11-450F-9E48-760E3958EC54}" type="parTrans" cxnId="{F4FF6863-D29F-45ED-A4E7-997D4EF48EBE}">
      <dgm:prSet/>
      <dgm:spPr/>
      <dgm:t>
        <a:bodyPr/>
        <a:lstStyle/>
        <a:p>
          <a:endParaRPr lang="en-US"/>
        </a:p>
      </dgm:t>
    </dgm:pt>
    <dgm:pt modelId="{6B7302B1-61C6-404B-A143-E3DE1B98B89A}" type="sibTrans" cxnId="{F4FF6863-D29F-45ED-A4E7-997D4EF48EBE}">
      <dgm:prSet/>
      <dgm:spPr/>
      <dgm:t>
        <a:bodyPr/>
        <a:lstStyle/>
        <a:p>
          <a:endParaRPr lang="en-US"/>
        </a:p>
      </dgm:t>
    </dgm:pt>
    <dgm:pt modelId="{4762A27D-DE2F-4E51-AA30-137276CDED5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Resources</a:t>
          </a:r>
        </a:p>
      </dgm:t>
    </dgm:pt>
    <dgm:pt modelId="{7B0D258A-5000-4270-8F74-9502ACCF2E58}" type="parTrans" cxnId="{677F8B81-FF73-4238-A54D-7DDFAFBE14FF}">
      <dgm:prSet/>
      <dgm:spPr/>
      <dgm:t>
        <a:bodyPr/>
        <a:lstStyle/>
        <a:p>
          <a:endParaRPr lang="en-US"/>
        </a:p>
      </dgm:t>
    </dgm:pt>
    <dgm:pt modelId="{4B0D4536-751C-439C-950B-5736AA62AAB0}" type="sibTrans" cxnId="{677F8B81-FF73-4238-A54D-7DDFAFBE14FF}">
      <dgm:prSet/>
      <dgm:spPr/>
      <dgm:t>
        <a:bodyPr/>
        <a:lstStyle/>
        <a:p>
          <a:endParaRPr lang="en-US"/>
        </a:p>
      </dgm:t>
    </dgm:pt>
    <dgm:pt modelId="{09D93224-0E94-4854-981F-0F927AEA6F9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Duration</a:t>
          </a:r>
        </a:p>
      </dgm:t>
    </dgm:pt>
    <dgm:pt modelId="{D2DC6CF8-82E5-4F03-A3FD-E774BBFE8167}" type="parTrans" cxnId="{ECE01C4E-EEAD-4AE6-A466-D23F81B8B91A}">
      <dgm:prSet/>
      <dgm:spPr/>
      <dgm:t>
        <a:bodyPr/>
        <a:lstStyle/>
        <a:p>
          <a:endParaRPr lang="en-US"/>
        </a:p>
      </dgm:t>
    </dgm:pt>
    <dgm:pt modelId="{70D2DA89-CABB-4067-AD37-31AA46EDCE35}" type="sibTrans" cxnId="{ECE01C4E-EEAD-4AE6-A466-D23F81B8B91A}">
      <dgm:prSet/>
      <dgm:spPr/>
      <dgm:t>
        <a:bodyPr/>
        <a:lstStyle/>
        <a:p>
          <a:endParaRPr lang="en-US"/>
        </a:p>
      </dgm:t>
    </dgm:pt>
    <dgm:pt modelId="{10B38F98-7A85-4AA4-AB0D-D4CAF75DFAA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Management Model</a:t>
          </a:r>
        </a:p>
      </dgm:t>
    </dgm:pt>
    <dgm:pt modelId="{CB189944-9E9C-4B6E-9DE3-0F12A9C85AB2}" type="parTrans" cxnId="{8DCEC3B1-7E57-49AA-8AED-9AF2B8E6AFCF}">
      <dgm:prSet/>
      <dgm:spPr/>
      <dgm:t>
        <a:bodyPr/>
        <a:lstStyle/>
        <a:p>
          <a:endParaRPr lang="en-US"/>
        </a:p>
      </dgm:t>
    </dgm:pt>
    <dgm:pt modelId="{85DD37BE-2C34-4429-A3D9-5A37CB08F76B}" type="sibTrans" cxnId="{8DCEC3B1-7E57-49AA-8AED-9AF2B8E6AFCF}">
      <dgm:prSet/>
      <dgm:spPr/>
      <dgm:t>
        <a:bodyPr/>
        <a:lstStyle/>
        <a:p>
          <a:endParaRPr lang="en-US"/>
        </a:p>
      </dgm:t>
    </dgm:pt>
    <dgm:pt modelId="{A9A30C64-EDC1-4CE2-8F26-F79BCB7F0E67}" type="pres">
      <dgm:prSet presAssocID="{7CEC26E6-D92C-476B-B5D0-FF3EC5CE3A85}" presName="root" presStyleCnt="0">
        <dgm:presLayoutVars>
          <dgm:dir/>
          <dgm:resizeHandles val="exact"/>
        </dgm:presLayoutVars>
      </dgm:prSet>
      <dgm:spPr/>
    </dgm:pt>
    <dgm:pt modelId="{B21D893B-229C-4F08-A1BA-59EC4E991BF2}" type="pres">
      <dgm:prSet presAssocID="{4DB2B2DA-0F70-463C-82E0-C2D2F6CEDA2C}" presName="compNode" presStyleCnt="0"/>
      <dgm:spPr/>
    </dgm:pt>
    <dgm:pt modelId="{90D8EE14-B0ED-4252-AE97-85E5024B4602}" type="pres">
      <dgm:prSet presAssocID="{4DB2B2DA-0F70-463C-82E0-C2D2F6CEDA2C}" presName="bgRect" presStyleLbl="bgShp" presStyleIdx="0" presStyleCnt="4"/>
      <dgm:spPr/>
    </dgm:pt>
    <dgm:pt modelId="{A1D9217D-53DF-440C-AE71-F644FB4F1CD5}" type="pres">
      <dgm:prSet presAssocID="{4DB2B2DA-0F70-463C-82E0-C2D2F6CEDA2C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oins"/>
        </a:ext>
      </dgm:extLst>
    </dgm:pt>
    <dgm:pt modelId="{488991B3-70FD-472E-8FC0-F8A70DC1C830}" type="pres">
      <dgm:prSet presAssocID="{4DB2B2DA-0F70-463C-82E0-C2D2F6CEDA2C}" presName="spaceRect" presStyleCnt="0"/>
      <dgm:spPr/>
    </dgm:pt>
    <dgm:pt modelId="{77570BFA-323A-407B-82B9-1C3BEBE2A0BE}" type="pres">
      <dgm:prSet presAssocID="{4DB2B2DA-0F70-463C-82E0-C2D2F6CEDA2C}" presName="parTx" presStyleLbl="revTx" presStyleIdx="0" presStyleCnt="4">
        <dgm:presLayoutVars>
          <dgm:chMax val="0"/>
          <dgm:chPref val="0"/>
        </dgm:presLayoutVars>
      </dgm:prSet>
      <dgm:spPr/>
    </dgm:pt>
    <dgm:pt modelId="{946DD1CF-E0BB-4571-BCB4-4F50F360BB1C}" type="pres">
      <dgm:prSet presAssocID="{6B7302B1-61C6-404B-A143-E3DE1B98B89A}" presName="sibTrans" presStyleCnt="0"/>
      <dgm:spPr/>
    </dgm:pt>
    <dgm:pt modelId="{17C3BCBE-C7D6-49B1-A0A4-341D0B52E505}" type="pres">
      <dgm:prSet presAssocID="{4762A27D-DE2F-4E51-AA30-137276CDED55}" presName="compNode" presStyleCnt="0"/>
      <dgm:spPr/>
    </dgm:pt>
    <dgm:pt modelId="{796895FA-CE02-411E-B1AA-2D5C31B6BA50}" type="pres">
      <dgm:prSet presAssocID="{4762A27D-DE2F-4E51-AA30-137276CDED55}" presName="bgRect" presStyleLbl="bgShp" presStyleIdx="1" presStyleCnt="4"/>
      <dgm:spPr/>
    </dgm:pt>
    <dgm:pt modelId="{EF494D21-69E7-4DCA-A70F-7A5638836FBE}" type="pres">
      <dgm:prSet presAssocID="{4762A27D-DE2F-4E51-AA30-137276CDED55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2DCE62AA-C217-48BD-B59B-335ED6B5342C}" type="pres">
      <dgm:prSet presAssocID="{4762A27D-DE2F-4E51-AA30-137276CDED55}" presName="spaceRect" presStyleCnt="0"/>
      <dgm:spPr/>
    </dgm:pt>
    <dgm:pt modelId="{A8EBB4E0-0383-41C5-8EEB-52A46136DBEE}" type="pres">
      <dgm:prSet presAssocID="{4762A27D-DE2F-4E51-AA30-137276CDED55}" presName="parTx" presStyleLbl="revTx" presStyleIdx="1" presStyleCnt="4">
        <dgm:presLayoutVars>
          <dgm:chMax val="0"/>
          <dgm:chPref val="0"/>
        </dgm:presLayoutVars>
      </dgm:prSet>
      <dgm:spPr/>
    </dgm:pt>
    <dgm:pt modelId="{475854E3-9CF0-42F9-9D91-3910FBF712B1}" type="pres">
      <dgm:prSet presAssocID="{4B0D4536-751C-439C-950B-5736AA62AAB0}" presName="sibTrans" presStyleCnt="0"/>
      <dgm:spPr/>
    </dgm:pt>
    <dgm:pt modelId="{BC6D13A5-BA11-407F-B0A0-1910632FF48D}" type="pres">
      <dgm:prSet presAssocID="{09D93224-0E94-4854-981F-0F927AEA6F9B}" presName="compNode" presStyleCnt="0"/>
      <dgm:spPr/>
    </dgm:pt>
    <dgm:pt modelId="{826443E5-60EC-4AEF-A7FE-5C7A2C48AF57}" type="pres">
      <dgm:prSet presAssocID="{09D93224-0E94-4854-981F-0F927AEA6F9B}" presName="bgRect" presStyleLbl="bgShp" presStyleIdx="2" presStyleCnt="4"/>
      <dgm:spPr/>
    </dgm:pt>
    <dgm:pt modelId="{0A5E3D0C-DD6A-484A-95E8-C6C8556C14AB}" type="pres">
      <dgm:prSet presAssocID="{09D93224-0E94-4854-981F-0F927AEA6F9B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37EFAB50-EC25-437C-9D22-18B79711BC78}" type="pres">
      <dgm:prSet presAssocID="{09D93224-0E94-4854-981F-0F927AEA6F9B}" presName="spaceRect" presStyleCnt="0"/>
      <dgm:spPr/>
    </dgm:pt>
    <dgm:pt modelId="{A7F0D4DE-8B1C-43A2-ADEC-B8015B04E178}" type="pres">
      <dgm:prSet presAssocID="{09D93224-0E94-4854-981F-0F927AEA6F9B}" presName="parTx" presStyleLbl="revTx" presStyleIdx="2" presStyleCnt="4">
        <dgm:presLayoutVars>
          <dgm:chMax val="0"/>
          <dgm:chPref val="0"/>
        </dgm:presLayoutVars>
      </dgm:prSet>
      <dgm:spPr/>
    </dgm:pt>
    <dgm:pt modelId="{01328035-0296-48A0-A551-7B1835256531}" type="pres">
      <dgm:prSet presAssocID="{70D2DA89-CABB-4067-AD37-31AA46EDCE35}" presName="sibTrans" presStyleCnt="0"/>
      <dgm:spPr/>
    </dgm:pt>
    <dgm:pt modelId="{722F50C7-71B4-4E28-B1BC-11459BF3B821}" type="pres">
      <dgm:prSet presAssocID="{10B38F98-7A85-4AA4-AB0D-D4CAF75DFAA8}" presName="compNode" presStyleCnt="0"/>
      <dgm:spPr/>
    </dgm:pt>
    <dgm:pt modelId="{D92ECB73-258B-4729-A1CB-8444EE71A5EE}" type="pres">
      <dgm:prSet presAssocID="{10B38F98-7A85-4AA4-AB0D-D4CAF75DFAA8}" presName="bgRect" presStyleLbl="bgShp" presStyleIdx="3" presStyleCnt="4"/>
      <dgm:spPr/>
    </dgm:pt>
    <dgm:pt modelId="{E6646795-16EE-4AF7-9B02-D3CA507575F2}" type="pres">
      <dgm:prSet presAssocID="{10B38F98-7A85-4AA4-AB0D-D4CAF75DFAA8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sers"/>
        </a:ext>
      </dgm:extLst>
    </dgm:pt>
    <dgm:pt modelId="{6BB51580-0778-4116-A796-14BF04A42EBE}" type="pres">
      <dgm:prSet presAssocID="{10B38F98-7A85-4AA4-AB0D-D4CAF75DFAA8}" presName="spaceRect" presStyleCnt="0"/>
      <dgm:spPr/>
    </dgm:pt>
    <dgm:pt modelId="{A472BF23-9EED-471C-AAB1-335AA6D37291}" type="pres">
      <dgm:prSet presAssocID="{10B38F98-7A85-4AA4-AB0D-D4CAF75DFAA8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ECE01C4E-EEAD-4AE6-A466-D23F81B8B91A}" srcId="{7CEC26E6-D92C-476B-B5D0-FF3EC5CE3A85}" destId="{09D93224-0E94-4854-981F-0F927AEA6F9B}" srcOrd="2" destOrd="0" parTransId="{D2DC6CF8-82E5-4F03-A3FD-E774BBFE8167}" sibTransId="{70D2DA89-CABB-4067-AD37-31AA46EDCE35}"/>
    <dgm:cxn modelId="{FFF34462-764B-431E-8FF7-94D3226E452A}" type="presOf" srcId="{4DB2B2DA-0F70-463C-82E0-C2D2F6CEDA2C}" destId="{77570BFA-323A-407B-82B9-1C3BEBE2A0BE}" srcOrd="0" destOrd="0" presId="urn:microsoft.com/office/officeart/2018/2/layout/IconVerticalSolidList"/>
    <dgm:cxn modelId="{F4FF6863-D29F-45ED-A4E7-997D4EF48EBE}" srcId="{7CEC26E6-D92C-476B-B5D0-FF3EC5CE3A85}" destId="{4DB2B2DA-0F70-463C-82E0-C2D2F6CEDA2C}" srcOrd="0" destOrd="0" parTransId="{03C0D16B-AC11-450F-9E48-760E3958EC54}" sibTransId="{6B7302B1-61C6-404B-A143-E3DE1B98B89A}"/>
    <dgm:cxn modelId="{677F8B81-FF73-4238-A54D-7DDFAFBE14FF}" srcId="{7CEC26E6-D92C-476B-B5D0-FF3EC5CE3A85}" destId="{4762A27D-DE2F-4E51-AA30-137276CDED55}" srcOrd="1" destOrd="0" parTransId="{7B0D258A-5000-4270-8F74-9502ACCF2E58}" sibTransId="{4B0D4536-751C-439C-950B-5736AA62AAB0}"/>
    <dgm:cxn modelId="{60D9048E-45FB-4BB7-9462-D98315D40D47}" type="presOf" srcId="{09D93224-0E94-4854-981F-0F927AEA6F9B}" destId="{A7F0D4DE-8B1C-43A2-ADEC-B8015B04E178}" srcOrd="0" destOrd="0" presId="urn:microsoft.com/office/officeart/2018/2/layout/IconVerticalSolidList"/>
    <dgm:cxn modelId="{8DCEC3B1-7E57-49AA-8AED-9AF2B8E6AFCF}" srcId="{7CEC26E6-D92C-476B-B5D0-FF3EC5CE3A85}" destId="{10B38F98-7A85-4AA4-AB0D-D4CAF75DFAA8}" srcOrd="3" destOrd="0" parTransId="{CB189944-9E9C-4B6E-9DE3-0F12A9C85AB2}" sibTransId="{85DD37BE-2C34-4429-A3D9-5A37CB08F76B}"/>
    <dgm:cxn modelId="{985F0BBE-CB8E-426C-B480-6DFB6330C376}" type="presOf" srcId="{10B38F98-7A85-4AA4-AB0D-D4CAF75DFAA8}" destId="{A472BF23-9EED-471C-AAB1-335AA6D37291}" srcOrd="0" destOrd="0" presId="urn:microsoft.com/office/officeart/2018/2/layout/IconVerticalSolidList"/>
    <dgm:cxn modelId="{6D94ECBE-49AA-4B89-9CF6-CE7E0450241E}" type="presOf" srcId="{4762A27D-DE2F-4E51-AA30-137276CDED55}" destId="{A8EBB4E0-0383-41C5-8EEB-52A46136DBEE}" srcOrd="0" destOrd="0" presId="urn:microsoft.com/office/officeart/2018/2/layout/IconVerticalSolidList"/>
    <dgm:cxn modelId="{1F3C0DE2-7C0B-442A-AD6A-95CBAC15A915}" type="presOf" srcId="{7CEC26E6-D92C-476B-B5D0-FF3EC5CE3A85}" destId="{A9A30C64-EDC1-4CE2-8F26-F79BCB7F0E67}" srcOrd="0" destOrd="0" presId="urn:microsoft.com/office/officeart/2018/2/layout/IconVerticalSolidList"/>
    <dgm:cxn modelId="{7B3289BC-C47C-45B0-BA7A-3633F73DC255}" type="presParOf" srcId="{A9A30C64-EDC1-4CE2-8F26-F79BCB7F0E67}" destId="{B21D893B-229C-4F08-A1BA-59EC4E991BF2}" srcOrd="0" destOrd="0" presId="urn:microsoft.com/office/officeart/2018/2/layout/IconVerticalSolidList"/>
    <dgm:cxn modelId="{8DC11D6E-23B1-4F6B-8D61-79FA3E6836C5}" type="presParOf" srcId="{B21D893B-229C-4F08-A1BA-59EC4E991BF2}" destId="{90D8EE14-B0ED-4252-AE97-85E5024B4602}" srcOrd="0" destOrd="0" presId="urn:microsoft.com/office/officeart/2018/2/layout/IconVerticalSolidList"/>
    <dgm:cxn modelId="{C30D4D85-1CD8-4AB1-99FF-8DDC27CD33F3}" type="presParOf" srcId="{B21D893B-229C-4F08-A1BA-59EC4E991BF2}" destId="{A1D9217D-53DF-440C-AE71-F644FB4F1CD5}" srcOrd="1" destOrd="0" presId="urn:microsoft.com/office/officeart/2018/2/layout/IconVerticalSolidList"/>
    <dgm:cxn modelId="{32CE2B9C-CDDA-43C7-A1D2-B183E4700E77}" type="presParOf" srcId="{B21D893B-229C-4F08-A1BA-59EC4E991BF2}" destId="{488991B3-70FD-472E-8FC0-F8A70DC1C830}" srcOrd="2" destOrd="0" presId="urn:microsoft.com/office/officeart/2018/2/layout/IconVerticalSolidList"/>
    <dgm:cxn modelId="{71238FA4-BF91-4534-B01B-88478419D2C8}" type="presParOf" srcId="{B21D893B-229C-4F08-A1BA-59EC4E991BF2}" destId="{77570BFA-323A-407B-82B9-1C3BEBE2A0BE}" srcOrd="3" destOrd="0" presId="urn:microsoft.com/office/officeart/2018/2/layout/IconVerticalSolidList"/>
    <dgm:cxn modelId="{B6B2183E-C036-4947-9582-6F8FFD2CADA1}" type="presParOf" srcId="{A9A30C64-EDC1-4CE2-8F26-F79BCB7F0E67}" destId="{946DD1CF-E0BB-4571-BCB4-4F50F360BB1C}" srcOrd="1" destOrd="0" presId="urn:microsoft.com/office/officeart/2018/2/layout/IconVerticalSolidList"/>
    <dgm:cxn modelId="{E9D253BC-D749-4101-9E29-91EFA3A185F7}" type="presParOf" srcId="{A9A30C64-EDC1-4CE2-8F26-F79BCB7F0E67}" destId="{17C3BCBE-C7D6-49B1-A0A4-341D0B52E505}" srcOrd="2" destOrd="0" presId="urn:microsoft.com/office/officeart/2018/2/layout/IconVerticalSolidList"/>
    <dgm:cxn modelId="{D078C783-AA25-453E-B08D-2FF736041B30}" type="presParOf" srcId="{17C3BCBE-C7D6-49B1-A0A4-341D0B52E505}" destId="{796895FA-CE02-411E-B1AA-2D5C31B6BA50}" srcOrd="0" destOrd="0" presId="urn:microsoft.com/office/officeart/2018/2/layout/IconVerticalSolidList"/>
    <dgm:cxn modelId="{2B80D3DF-8205-4A67-BB0E-A722A25B64B7}" type="presParOf" srcId="{17C3BCBE-C7D6-49B1-A0A4-341D0B52E505}" destId="{EF494D21-69E7-4DCA-A70F-7A5638836FBE}" srcOrd="1" destOrd="0" presId="urn:microsoft.com/office/officeart/2018/2/layout/IconVerticalSolidList"/>
    <dgm:cxn modelId="{FB8A7003-DFED-49E8-BAFB-207341CCCF5B}" type="presParOf" srcId="{17C3BCBE-C7D6-49B1-A0A4-341D0B52E505}" destId="{2DCE62AA-C217-48BD-B59B-335ED6B5342C}" srcOrd="2" destOrd="0" presId="urn:microsoft.com/office/officeart/2018/2/layout/IconVerticalSolidList"/>
    <dgm:cxn modelId="{AEAE797A-A613-4839-80D1-692B0318617D}" type="presParOf" srcId="{17C3BCBE-C7D6-49B1-A0A4-341D0B52E505}" destId="{A8EBB4E0-0383-41C5-8EEB-52A46136DBEE}" srcOrd="3" destOrd="0" presId="urn:microsoft.com/office/officeart/2018/2/layout/IconVerticalSolidList"/>
    <dgm:cxn modelId="{6FD8CD63-9879-4546-9853-FDF2F0FDF44E}" type="presParOf" srcId="{A9A30C64-EDC1-4CE2-8F26-F79BCB7F0E67}" destId="{475854E3-9CF0-42F9-9D91-3910FBF712B1}" srcOrd="3" destOrd="0" presId="urn:microsoft.com/office/officeart/2018/2/layout/IconVerticalSolidList"/>
    <dgm:cxn modelId="{E940D7B5-3DCC-4B19-A1A9-C4ACBAB003EA}" type="presParOf" srcId="{A9A30C64-EDC1-4CE2-8F26-F79BCB7F0E67}" destId="{BC6D13A5-BA11-407F-B0A0-1910632FF48D}" srcOrd="4" destOrd="0" presId="urn:microsoft.com/office/officeart/2018/2/layout/IconVerticalSolidList"/>
    <dgm:cxn modelId="{337B0A86-A4AC-453A-9080-F35487493CD0}" type="presParOf" srcId="{BC6D13A5-BA11-407F-B0A0-1910632FF48D}" destId="{826443E5-60EC-4AEF-A7FE-5C7A2C48AF57}" srcOrd="0" destOrd="0" presId="urn:microsoft.com/office/officeart/2018/2/layout/IconVerticalSolidList"/>
    <dgm:cxn modelId="{91AAE396-370E-4E55-AC67-8050EA7182EE}" type="presParOf" srcId="{BC6D13A5-BA11-407F-B0A0-1910632FF48D}" destId="{0A5E3D0C-DD6A-484A-95E8-C6C8556C14AB}" srcOrd="1" destOrd="0" presId="urn:microsoft.com/office/officeart/2018/2/layout/IconVerticalSolidList"/>
    <dgm:cxn modelId="{29C85496-7C5B-4154-9C48-6B8608147C0E}" type="presParOf" srcId="{BC6D13A5-BA11-407F-B0A0-1910632FF48D}" destId="{37EFAB50-EC25-437C-9D22-18B79711BC78}" srcOrd="2" destOrd="0" presId="urn:microsoft.com/office/officeart/2018/2/layout/IconVerticalSolidList"/>
    <dgm:cxn modelId="{4D83E992-7097-4A5A-85D5-01A6A6E6DEDE}" type="presParOf" srcId="{BC6D13A5-BA11-407F-B0A0-1910632FF48D}" destId="{A7F0D4DE-8B1C-43A2-ADEC-B8015B04E178}" srcOrd="3" destOrd="0" presId="urn:microsoft.com/office/officeart/2018/2/layout/IconVerticalSolidList"/>
    <dgm:cxn modelId="{5FEE5EE0-2BCB-4702-B2D4-B32CCE64DFBA}" type="presParOf" srcId="{A9A30C64-EDC1-4CE2-8F26-F79BCB7F0E67}" destId="{01328035-0296-48A0-A551-7B1835256531}" srcOrd="5" destOrd="0" presId="urn:microsoft.com/office/officeart/2018/2/layout/IconVerticalSolidList"/>
    <dgm:cxn modelId="{C86950C7-439E-4EB5-9BEF-3B2C678E3F07}" type="presParOf" srcId="{A9A30C64-EDC1-4CE2-8F26-F79BCB7F0E67}" destId="{722F50C7-71B4-4E28-B1BC-11459BF3B821}" srcOrd="6" destOrd="0" presId="urn:microsoft.com/office/officeart/2018/2/layout/IconVerticalSolidList"/>
    <dgm:cxn modelId="{2AC30694-E05A-4339-B643-C1E66B2E0E43}" type="presParOf" srcId="{722F50C7-71B4-4E28-B1BC-11459BF3B821}" destId="{D92ECB73-258B-4729-A1CB-8444EE71A5EE}" srcOrd="0" destOrd="0" presId="urn:microsoft.com/office/officeart/2018/2/layout/IconVerticalSolidList"/>
    <dgm:cxn modelId="{906DE8C1-D708-4BAF-BE51-3165001133FB}" type="presParOf" srcId="{722F50C7-71B4-4E28-B1BC-11459BF3B821}" destId="{E6646795-16EE-4AF7-9B02-D3CA507575F2}" srcOrd="1" destOrd="0" presId="urn:microsoft.com/office/officeart/2018/2/layout/IconVerticalSolidList"/>
    <dgm:cxn modelId="{355F9417-69FA-421D-A5E1-D4BA1C0998F4}" type="presParOf" srcId="{722F50C7-71B4-4E28-B1BC-11459BF3B821}" destId="{6BB51580-0778-4116-A796-14BF04A42EBE}" srcOrd="2" destOrd="0" presId="urn:microsoft.com/office/officeart/2018/2/layout/IconVerticalSolidList"/>
    <dgm:cxn modelId="{8096F925-1C52-4C50-A039-AED923323373}" type="presParOf" srcId="{722F50C7-71B4-4E28-B1BC-11459BF3B821}" destId="{A472BF23-9EED-471C-AAB1-335AA6D37291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15984DB-B1E8-D042-B4C1-FC2833930669}" type="doc">
      <dgm:prSet loTypeId="urn:microsoft.com/office/officeart/2005/8/layout/arrow2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DB3A9B0-080E-6B45-8261-B521D8E78E16}">
      <dgm:prSet phldrT="[Text]"/>
      <dgm:spPr>
        <a:scene3d>
          <a:camera prst="orthographicFront"/>
          <a:lightRig rig="threePt" dir="t"/>
        </a:scene3d>
        <a:sp3d prstMaterial="softEdge">
          <a:bevelT prst="angle"/>
        </a:sp3d>
      </dgm:spPr>
      <dgm:t>
        <a:bodyPr/>
        <a:lstStyle/>
        <a:p>
          <a:r>
            <a:rPr lang="en-US" dirty="0"/>
            <a:t>Planning</a:t>
          </a:r>
        </a:p>
        <a:p>
          <a:r>
            <a:rPr lang="en-US" dirty="0"/>
            <a:t>-Sizing</a:t>
          </a:r>
        </a:p>
        <a:p>
          <a:r>
            <a:rPr lang="en-US" dirty="0"/>
            <a:t>-Prerequisites</a:t>
          </a:r>
        </a:p>
        <a:p>
          <a:r>
            <a:rPr lang="en-US" dirty="0">
              <a:highlight>
                <a:srgbClr val="FF00FF"/>
              </a:highlight>
            </a:rPr>
            <a:t>PI - 1/2</a:t>
          </a:r>
        </a:p>
      </dgm:t>
    </dgm:pt>
    <dgm:pt modelId="{4DFFD239-153F-B645-80EF-88E1EAC3A615}" type="parTrans" cxnId="{A6C736D1-4AC2-6C40-98EA-EEC7125B3FDC}">
      <dgm:prSet/>
      <dgm:spPr/>
      <dgm:t>
        <a:bodyPr/>
        <a:lstStyle/>
        <a:p>
          <a:endParaRPr lang="en-US"/>
        </a:p>
      </dgm:t>
    </dgm:pt>
    <dgm:pt modelId="{38831920-A3EF-CE4C-958D-36112F1E0EBE}" type="sibTrans" cxnId="{A6C736D1-4AC2-6C40-98EA-EEC7125B3FDC}">
      <dgm:prSet/>
      <dgm:spPr/>
      <dgm:t>
        <a:bodyPr/>
        <a:lstStyle/>
        <a:p>
          <a:endParaRPr lang="en-US"/>
        </a:p>
      </dgm:t>
    </dgm:pt>
    <dgm:pt modelId="{0CDFE842-3069-D442-B59F-77773A4D6A26}">
      <dgm:prSet phldrT="[Text]"/>
      <dgm:spPr>
        <a:scene3d>
          <a:camera prst="orthographicFront"/>
          <a:lightRig rig="threePt" dir="t"/>
        </a:scene3d>
        <a:sp3d prstMaterial="softEdge">
          <a:bevelT prst="angle"/>
        </a:sp3d>
      </dgm:spPr>
      <dgm:t>
        <a:bodyPr/>
        <a:lstStyle/>
        <a:p>
          <a:r>
            <a:rPr lang="en-US" dirty="0"/>
            <a:t>Implementation</a:t>
          </a:r>
        </a:p>
        <a:p>
          <a:r>
            <a:rPr lang="en-US" dirty="0"/>
            <a:t>- Deployment</a:t>
          </a:r>
        </a:p>
        <a:p>
          <a:r>
            <a:rPr lang="en-US" dirty="0"/>
            <a:t>- Best practices</a:t>
          </a:r>
        </a:p>
        <a:p>
          <a:r>
            <a:rPr lang="en-US" dirty="0">
              <a:highlight>
                <a:srgbClr val="FF00FF"/>
              </a:highlight>
            </a:rPr>
            <a:t>PI – 3/4</a:t>
          </a:r>
        </a:p>
      </dgm:t>
    </dgm:pt>
    <dgm:pt modelId="{91936C3B-0BA8-CE48-9BA7-3F7F3426D56A}" type="parTrans" cxnId="{61709310-0F46-7B41-BFC5-A4B842C2889B}">
      <dgm:prSet/>
      <dgm:spPr/>
      <dgm:t>
        <a:bodyPr/>
        <a:lstStyle/>
        <a:p>
          <a:endParaRPr lang="en-US"/>
        </a:p>
      </dgm:t>
    </dgm:pt>
    <dgm:pt modelId="{43145F49-3FB8-6349-A3CF-83888D57B5DA}" type="sibTrans" cxnId="{61709310-0F46-7B41-BFC5-A4B842C2889B}">
      <dgm:prSet/>
      <dgm:spPr/>
      <dgm:t>
        <a:bodyPr/>
        <a:lstStyle/>
        <a:p>
          <a:endParaRPr lang="en-US"/>
        </a:p>
      </dgm:t>
    </dgm:pt>
    <dgm:pt modelId="{18A14CCF-74C0-9247-88AD-D33815C240F1}">
      <dgm:prSet phldrT="[Text]"/>
      <dgm:spPr>
        <a:scene3d>
          <a:camera prst="orthographicFront"/>
          <a:lightRig rig="threePt" dir="t"/>
        </a:scene3d>
        <a:sp3d prstMaterial="softEdge">
          <a:bevelT prst="angle"/>
        </a:sp3d>
      </dgm:spPr>
      <dgm:t>
        <a:bodyPr/>
        <a:lstStyle/>
        <a:p>
          <a:r>
            <a:rPr lang="en-US" dirty="0"/>
            <a:t>Validation</a:t>
          </a:r>
        </a:p>
        <a:p>
          <a:r>
            <a:rPr lang="en-US" dirty="0"/>
            <a:t>- Dry run</a:t>
          </a:r>
        </a:p>
        <a:p>
          <a:r>
            <a:rPr lang="en-US" dirty="0"/>
            <a:t>- Final Migration (cutover)</a:t>
          </a:r>
        </a:p>
        <a:p>
          <a:r>
            <a:rPr lang="en-US" dirty="0">
              <a:highlight>
                <a:srgbClr val="FF00FF"/>
              </a:highlight>
            </a:rPr>
            <a:t>PI – 5/6</a:t>
          </a:r>
        </a:p>
      </dgm:t>
    </dgm:pt>
    <dgm:pt modelId="{F341A6C0-8145-184A-89C0-82E6E246D26C}" type="parTrans" cxnId="{5D29F033-F900-1C42-A4BF-B657DA5930CA}">
      <dgm:prSet/>
      <dgm:spPr/>
      <dgm:t>
        <a:bodyPr/>
        <a:lstStyle/>
        <a:p>
          <a:endParaRPr lang="en-US"/>
        </a:p>
      </dgm:t>
    </dgm:pt>
    <dgm:pt modelId="{407B3E57-3D70-A64B-BE63-313A8D676463}" type="sibTrans" cxnId="{5D29F033-F900-1C42-A4BF-B657DA5930CA}">
      <dgm:prSet/>
      <dgm:spPr/>
      <dgm:t>
        <a:bodyPr/>
        <a:lstStyle/>
        <a:p>
          <a:endParaRPr lang="en-US"/>
        </a:p>
      </dgm:t>
    </dgm:pt>
    <dgm:pt modelId="{0E5AA61D-1672-5441-A91A-1369CF5BD9A0}">
      <dgm:prSet/>
      <dgm:spPr>
        <a:scene3d>
          <a:camera prst="orthographicFront"/>
          <a:lightRig rig="threePt" dir="t"/>
        </a:scene3d>
        <a:sp3d prstMaterial="softEdge">
          <a:bevelT prst="angle"/>
        </a:sp3d>
      </dgm:spPr>
      <dgm:t>
        <a:bodyPr/>
        <a:lstStyle/>
        <a:p>
          <a:r>
            <a:rPr lang="en-US" dirty="0"/>
            <a:t>Post Go live</a:t>
          </a:r>
        </a:p>
        <a:p>
          <a:r>
            <a:rPr lang="en-US" dirty="0"/>
            <a:t>- Stability</a:t>
          </a:r>
        </a:p>
        <a:p>
          <a:r>
            <a:rPr lang="en-US" dirty="0"/>
            <a:t>-Ongoing support</a:t>
          </a:r>
        </a:p>
        <a:p>
          <a:endParaRPr lang="en-US" dirty="0"/>
        </a:p>
        <a:p>
          <a:r>
            <a:rPr lang="en-US" dirty="0">
              <a:highlight>
                <a:srgbClr val="FF00FF"/>
              </a:highlight>
            </a:rPr>
            <a:t>PI -7/8/9</a:t>
          </a:r>
        </a:p>
      </dgm:t>
    </dgm:pt>
    <dgm:pt modelId="{F053140A-2920-7E4E-914A-FE51938A923E}" type="parTrans" cxnId="{7B5C268A-9D1F-4A47-BE55-8DAF50DB510D}">
      <dgm:prSet/>
      <dgm:spPr/>
      <dgm:t>
        <a:bodyPr/>
        <a:lstStyle/>
        <a:p>
          <a:endParaRPr lang="en-US"/>
        </a:p>
      </dgm:t>
    </dgm:pt>
    <dgm:pt modelId="{9C04C466-B54B-8547-AF8B-93156138FB58}" type="sibTrans" cxnId="{7B5C268A-9D1F-4A47-BE55-8DAF50DB510D}">
      <dgm:prSet/>
      <dgm:spPr/>
      <dgm:t>
        <a:bodyPr/>
        <a:lstStyle/>
        <a:p>
          <a:endParaRPr lang="en-US"/>
        </a:p>
      </dgm:t>
    </dgm:pt>
    <dgm:pt modelId="{E8A0B413-737B-9148-8F23-7DDFC6A69B6F}" type="pres">
      <dgm:prSet presAssocID="{515984DB-B1E8-D042-B4C1-FC2833930669}" presName="arrowDiagram" presStyleCnt="0">
        <dgm:presLayoutVars>
          <dgm:chMax val="5"/>
          <dgm:dir/>
          <dgm:resizeHandles val="exact"/>
        </dgm:presLayoutVars>
      </dgm:prSet>
      <dgm:spPr/>
    </dgm:pt>
    <dgm:pt modelId="{EBC06BB6-AFDE-A94A-950A-73F2362BA878}" type="pres">
      <dgm:prSet presAssocID="{515984DB-B1E8-D042-B4C1-FC2833930669}" presName="arrow" presStyleLbl="bgShp" presStyleIdx="0" presStyleCnt="1" custLinFactNeighborX="0" custLinFactNeighborY="578"/>
      <dgm:spPr>
        <a:solidFill>
          <a:srgbClr val="6FF9DE"/>
        </a:solidFill>
        <a:ln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a:ln>
        <a:scene3d>
          <a:camera prst="orthographicFront"/>
          <a:lightRig rig="threePt" dir="t"/>
        </a:scene3d>
        <a:sp3d prstMaterial="softEdge">
          <a:bevelT prst="angle"/>
        </a:sp3d>
      </dgm:spPr>
    </dgm:pt>
    <dgm:pt modelId="{DD5448F2-F6F4-1B49-88A2-D26A9819BAF6}" type="pres">
      <dgm:prSet presAssocID="{515984DB-B1E8-D042-B4C1-FC2833930669}" presName="arrowDiagram4" presStyleCnt="0"/>
      <dgm:spPr>
        <a:scene3d>
          <a:camera prst="orthographicFront"/>
          <a:lightRig rig="threePt" dir="t"/>
        </a:scene3d>
        <a:sp3d prstMaterial="softEdge">
          <a:bevelT prst="angle"/>
        </a:sp3d>
      </dgm:spPr>
    </dgm:pt>
    <dgm:pt modelId="{DC8E3014-0A6B-F941-B00F-782CE08C9FC5}" type="pres">
      <dgm:prSet presAssocID="{FDB3A9B0-080E-6B45-8261-B521D8E78E16}" presName="bullet4a" presStyleLbl="node1" presStyleIdx="0" presStyleCnt="4" custLinFactY="-100000" custLinFactNeighborX="-73345" custLinFactNeighborY="-146227"/>
      <dgm:spPr>
        <a:solidFill>
          <a:srgbClr val="7030A0"/>
        </a:solidFill>
        <a:scene3d>
          <a:camera prst="orthographicFront"/>
          <a:lightRig rig="threePt" dir="t"/>
        </a:scene3d>
        <a:sp3d prstMaterial="softEdge">
          <a:bevelT prst="angle"/>
        </a:sp3d>
      </dgm:spPr>
    </dgm:pt>
    <dgm:pt modelId="{0D745BCF-7D2C-DB47-AA86-3CC13A918D4D}" type="pres">
      <dgm:prSet presAssocID="{FDB3A9B0-080E-6B45-8261-B521D8E78E16}" presName="textBox4a" presStyleLbl="revTx" presStyleIdx="0" presStyleCnt="4" custScaleY="102567" custLinFactNeighborX="9341" custLinFactNeighborY="12388">
        <dgm:presLayoutVars>
          <dgm:bulletEnabled val="1"/>
        </dgm:presLayoutVars>
      </dgm:prSet>
      <dgm:spPr/>
    </dgm:pt>
    <dgm:pt modelId="{6A46EF3C-EE58-3344-9C86-9CBE15AC2BFD}" type="pres">
      <dgm:prSet presAssocID="{0CDFE842-3069-D442-B59F-77773A4D6A26}" presName="bullet4b" presStyleLbl="node1" presStyleIdx="1" presStyleCnt="4" custLinFactY="-80741" custLinFactNeighborX="-75309" custLinFactNeighborY="-100000"/>
      <dgm:spPr>
        <a:solidFill>
          <a:srgbClr val="FF5FBB"/>
        </a:solidFill>
        <a:scene3d>
          <a:camera prst="orthographicFront"/>
          <a:lightRig rig="threePt" dir="t"/>
        </a:scene3d>
        <a:sp3d prstMaterial="softEdge">
          <a:bevelT prst="angle"/>
        </a:sp3d>
      </dgm:spPr>
    </dgm:pt>
    <dgm:pt modelId="{1A92AC13-9550-AD41-BA02-47C9256EC14B}" type="pres">
      <dgm:prSet presAssocID="{0CDFE842-3069-D442-B59F-77773A4D6A26}" presName="textBox4b" presStyleLbl="revTx" presStyleIdx="1" presStyleCnt="4" custScaleX="88527" custScaleY="71325">
        <dgm:presLayoutVars>
          <dgm:bulletEnabled val="1"/>
        </dgm:presLayoutVars>
      </dgm:prSet>
      <dgm:spPr/>
    </dgm:pt>
    <dgm:pt modelId="{32DD50FD-4C6E-9B42-A404-0E4867340741}" type="pres">
      <dgm:prSet presAssocID="{18A14CCF-74C0-9247-88AD-D33815C240F1}" presName="bullet4c" presStyleLbl="node1" presStyleIdx="2" presStyleCnt="4" custLinFactY="-43276" custLinFactNeighborX="-36777" custLinFactNeighborY="-100000"/>
      <dgm:spPr>
        <a:solidFill>
          <a:srgbClr val="FF0000"/>
        </a:solidFill>
        <a:scene3d>
          <a:camera prst="orthographicFront"/>
          <a:lightRig rig="threePt" dir="t"/>
        </a:scene3d>
        <a:sp3d prstMaterial="softEdge">
          <a:bevelT prst="angle"/>
        </a:sp3d>
      </dgm:spPr>
    </dgm:pt>
    <dgm:pt modelId="{BCB4D3A1-799C-8642-BA63-2092A69437EC}" type="pres">
      <dgm:prSet presAssocID="{18A14CCF-74C0-9247-88AD-D33815C240F1}" presName="textBox4c" presStyleLbl="revTx" presStyleIdx="2" presStyleCnt="4" custScaleY="55639" custLinFactNeighborX="1438" custLinFactNeighborY="-2188">
        <dgm:presLayoutVars>
          <dgm:bulletEnabled val="1"/>
        </dgm:presLayoutVars>
      </dgm:prSet>
      <dgm:spPr/>
    </dgm:pt>
    <dgm:pt modelId="{9A55BCBD-45FA-804C-BA14-26905C70EE31}" type="pres">
      <dgm:prSet presAssocID="{0E5AA61D-1672-5441-A91A-1369CF5BD9A0}" presName="bullet4d" presStyleLbl="node1" presStyleIdx="3" presStyleCnt="4" custLinFactY="-23134" custLinFactNeighborX="6445" custLinFactNeighborY="-100000"/>
      <dgm:spPr>
        <a:solidFill>
          <a:srgbClr val="FFC000"/>
        </a:solidFill>
        <a:ln>
          <a:solidFill>
            <a:schemeClr val="accent1">
              <a:lumMod val="20000"/>
              <a:lumOff val="80000"/>
            </a:schemeClr>
          </a:solidFill>
        </a:ln>
        <a:scene3d>
          <a:camera prst="orthographicFront"/>
          <a:lightRig rig="threePt" dir="t"/>
        </a:scene3d>
        <a:sp3d prstMaterial="softEdge">
          <a:bevelT prst="angle"/>
        </a:sp3d>
      </dgm:spPr>
    </dgm:pt>
    <dgm:pt modelId="{4EABC1E1-B120-1E48-A79B-C357F6CD4131}" type="pres">
      <dgm:prSet presAssocID="{0E5AA61D-1672-5441-A91A-1369CF5BD9A0}" presName="textBox4d" presStyleLbl="revTx" presStyleIdx="3" presStyleCnt="4" custScaleX="82424" custScaleY="53155" custLinFactNeighborX="-13523" custLinFactNeighborY="-6337">
        <dgm:presLayoutVars>
          <dgm:bulletEnabled val="1"/>
        </dgm:presLayoutVars>
      </dgm:prSet>
      <dgm:spPr/>
    </dgm:pt>
  </dgm:ptLst>
  <dgm:cxnLst>
    <dgm:cxn modelId="{61709310-0F46-7B41-BFC5-A4B842C2889B}" srcId="{515984DB-B1E8-D042-B4C1-FC2833930669}" destId="{0CDFE842-3069-D442-B59F-77773A4D6A26}" srcOrd="1" destOrd="0" parTransId="{91936C3B-0BA8-CE48-9BA7-3F7F3426D56A}" sibTransId="{43145F49-3FB8-6349-A3CF-83888D57B5DA}"/>
    <dgm:cxn modelId="{39FFB717-CCC1-6C41-9629-9802471AAECC}" type="presOf" srcId="{18A14CCF-74C0-9247-88AD-D33815C240F1}" destId="{BCB4D3A1-799C-8642-BA63-2092A69437EC}" srcOrd="0" destOrd="0" presId="urn:microsoft.com/office/officeart/2005/8/layout/arrow2"/>
    <dgm:cxn modelId="{5D29F033-F900-1C42-A4BF-B657DA5930CA}" srcId="{515984DB-B1E8-D042-B4C1-FC2833930669}" destId="{18A14CCF-74C0-9247-88AD-D33815C240F1}" srcOrd="2" destOrd="0" parTransId="{F341A6C0-8145-184A-89C0-82E6E246D26C}" sibTransId="{407B3E57-3D70-A64B-BE63-313A8D676463}"/>
    <dgm:cxn modelId="{E3822438-7650-CA49-8A74-74372F7BE7DD}" type="presOf" srcId="{FDB3A9B0-080E-6B45-8261-B521D8E78E16}" destId="{0D745BCF-7D2C-DB47-AA86-3CC13A918D4D}" srcOrd="0" destOrd="0" presId="urn:microsoft.com/office/officeart/2005/8/layout/arrow2"/>
    <dgm:cxn modelId="{40417859-92B1-C442-9C79-7E58A92F59E3}" type="presOf" srcId="{515984DB-B1E8-D042-B4C1-FC2833930669}" destId="{E8A0B413-737B-9148-8F23-7DDFC6A69B6F}" srcOrd="0" destOrd="0" presId="urn:microsoft.com/office/officeart/2005/8/layout/arrow2"/>
    <dgm:cxn modelId="{7B5C268A-9D1F-4A47-BE55-8DAF50DB510D}" srcId="{515984DB-B1E8-D042-B4C1-FC2833930669}" destId="{0E5AA61D-1672-5441-A91A-1369CF5BD9A0}" srcOrd="3" destOrd="0" parTransId="{F053140A-2920-7E4E-914A-FE51938A923E}" sibTransId="{9C04C466-B54B-8547-AF8B-93156138FB58}"/>
    <dgm:cxn modelId="{938A2593-F8E1-AE44-A2F8-640E3E32EB8A}" type="presOf" srcId="{0CDFE842-3069-D442-B59F-77773A4D6A26}" destId="{1A92AC13-9550-AD41-BA02-47C9256EC14B}" srcOrd="0" destOrd="0" presId="urn:microsoft.com/office/officeart/2005/8/layout/arrow2"/>
    <dgm:cxn modelId="{E9BF2CCD-0206-DE4D-B9AA-46E93B5F9908}" type="presOf" srcId="{0E5AA61D-1672-5441-A91A-1369CF5BD9A0}" destId="{4EABC1E1-B120-1E48-A79B-C357F6CD4131}" srcOrd="0" destOrd="0" presId="urn:microsoft.com/office/officeart/2005/8/layout/arrow2"/>
    <dgm:cxn modelId="{A6C736D1-4AC2-6C40-98EA-EEC7125B3FDC}" srcId="{515984DB-B1E8-D042-B4C1-FC2833930669}" destId="{FDB3A9B0-080E-6B45-8261-B521D8E78E16}" srcOrd="0" destOrd="0" parTransId="{4DFFD239-153F-B645-80EF-88E1EAC3A615}" sibTransId="{38831920-A3EF-CE4C-958D-36112F1E0EBE}"/>
    <dgm:cxn modelId="{F05E40A9-6613-C94B-92FF-AD0327EB00C2}" type="presParOf" srcId="{E8A0B413-737B-9148-8F23-7DDFC6A69B6F}" destId="{EBC06BB6-AFDE-A94A-950A-73F2362BA878}" srcOrd="0" destOrd="0" presId="urn:microsoft.com/office/officeart/2005/8/layout/arrow2"/>
    <dgm:cxn modelId="{100D13FD-E7FD-6D44-A4A9-45DA2B35B3F3}" type="presParOf" srcId="{E8A0B413-737B-9148-8F23-7DDFC6A69B6F}" destId="{DD5448F2-F6F4-1B49-88A2-D26A9819BAF6}" srcOrd="1" destOrd="0" presId="urn:microsoft.com/office/officeart/2005/8/layout/arrow2"/>
    <dgm:cxn modelId="{22CCC08F-6697-6F4F-BB89-4001EF1D521A}" type="presParOf" srcId="{DD5448F2-F6F4-1B49-88A2-D26A9819BAF6}" destId="{DC8E3014-0A6B-F941-B00F-782CE08C9FC5}" srcOrd="0" destOrd="0" presId="urn:microsoft.com/office/officeart/2005/8/layout/arrow2"/>
    <dgm:cxn modelId="{25530DA1-B188-994D-B675-118E28AD289E}" type="presParOf" srcId="{DD5448F2-F6F4-1B49-88A2-D26A9819BAF6}" destId="{0D745BCF-7D2C-DB47-AA86-3CC13A918D4D}" srcOrd="1" destOrd="0" presId="urn:microsoft.com/office/officeart/2005/8/layout/arrow2"/>
    <dgm:cxn modelId="{B0D131BD-986F-A744-8C97-3FEC2559F0E5}" type="presParOf" srcId="{DD5448F2-F6F4-1B49-88A2-D26A9819BAF6}" destId="{6A46EF3C-EE58-3344-9C86-9CBE15AC2BFD}" srcOrd="2" destOrd="0" presId="urn:microsoft.com/office/officeart/2005/8/layout/arrow2"/>
    <dgm:cxn modelId="{1CF5C2A6-C7F6-5B43-83D8-91DBB63D1933}" type="presParOf" srcId="{DD5448F2-F6F4-1B49-88A2-D26A9819BAF6}" destId="{1A92AC13-9550-AD41-BA02-47C9256EC14B}" srcOrd="3" destOrd="0" presId="urn:microsoft.com/office/officeart/2005/8/layout/arrow2"/>
    <dgm:cxn modelId="{2DA0B9D2-10FE-7447-93E4-C4A17242D8C4}" type="presParOf" srcId="{DD5448F2-F6F4-1B49-88A2-D26A9819BAF6}" destId="{32DD50FD-4C6E-9B42-A404-0E4867340741}" srcOrd="4" destOrd="0" presId="urn:microsoft.com/office/officeart/2005/8/layout/arrow2"/>
    <dgm:cxn modelId="{579B665B-25A4-5D49-80E3-E88764261B12}" type="presParOf" srcId="{DD5448F2-F6F4-1B49-88A2-D26A9819BAF6}" destId="{BCB4D3A1-799C-8642-BA63-2092A69437EC}" srcOrd="5" destOrd="0" presId="urn:microsoft.com/office/officeart/2005/8/layout/arrow2"/>
    <dgm:cxn modelId="{AABFF651-9185-3146-A1A1-BB1D9ED36552}" type="presParOf" srcId="{DD5448F2-F6F4-1B49-88A2-D26A9819BAF6}" destId="{9A55BCBD-45FA-804C-BA14-26905C70EE31}" srcOrd="6" destOrd="0" presId="urn:microsoft.com/office/officeart/2005/8/layout/arrow2"/>
    <dgm:cxn modelId="{15E895EA-89D0-CD4F-9564-D1A1EC27E405}" type="presParOf" srcId="{DD5448F2-F6F4-1B49-88A2-D26A9819BAF6}" destId="{4EABC1E1-B120-1E48-A79B-C357F6CD4131}" srcOrd="7" destOrd="0" presId="urn:microsoft.com/office/officeart/2005/8/layout/arrow2"/>
  </dgm:cxnLst>
  <dgm:bg>
    <a:effectLst>
      <a:outerShdw blurRad="311352" dist="355328" dir="5400000" algn="ctr" rotWithShape="0">
        <a:srgbClr val="000000">
          <a:alpha val="65000"/>
        </a:srgbClr>
      </a:outerShdw>
    </a:effectLst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DF69064-13AF-4E61-98A8-39061086AFE0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coloredtext_colorful1" csCatId="colorful" phldr="1"/>
      <dgm:spPr/>
      <dgm:t>
        <a:bodyPr/>
        <a:lstStyle/>
        <a:p>
          <a:endParaRPr lang="en-US"/>
        </a:p>
      </dgm:t>
    </dgm:pt>
    <dgm:pt modelId="{CCDAC8E9-1FD7-47FD-93CD-9583D5BDDC72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Unrealistic expectations</a:t>
          </a:r>
        </a:p>
      </dgm:t>
    </dgm:pt>
    <dgm:pt modelId="{824125E2-190C-4CD6-AA81-32940A6314F6}" type="parTrans" cxnId="{526E9AC8-B2C3-4E60-A53A-5C2959B4EE26}">
      <dgm:prSet/>
      <dgm:spPr/>
      <dgm:t>
        <a:bodyPr/>
        <a:lstStyle/>
        <a:p>
          <a:endParaRPr lang="en-US"/>
        </a:p>
      </dgm:t>
    </dgm:pt>
    <dgm:pt modelId="{063BDA5C-05D6-4687-869F-31002FF1DB84}" type="sibTrans" cxnId="{526E9AC8-B2C3-4E60-A53A-5C2959B4EE26}">
      <dgm:prSet/>
      <dgm:spPr/>
      <dgm:t>
        <a:bodyPr/>
        <a:lstStyle/>
        <a:p>
          <a:endParaRPr lang="en-US"/>
        </a:p>
      </dgm:t>
    </dgm:pt>
    <dgm:pt modelId="{8A3182D7-8912-402F-8B8A-EB09F9178963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Tight timelines</a:t>
          </a:r>
        </a:p>
      </dgm:t>
    </dgm:pt>
    <dgm:pt modelId="{DCE1B44E-6301-4F26-921E-905A3F0E29B5}" type="parTrans" cxnId="{7A41EC79-3F7F-43E1-AAC1-5C2518988F8B}">
      <dgm:prSet/>
      <dgm:spPr/>
      <dgm:t>
        <a:bodyPr/>
        <a:lstStyle/>
        <a:p>
          <a:endParaRPr lang="en-US"/>
        </a:p>
      </dgm:t>
    </dgm:pt>
    <dgm:pt modelId="{BD43320C-8679-4BF8-9403-DEDF74B947C4}" type="sibTrans" cxnId="{7A41EC79-3F7F-43E1-AAC1-5C2518988F8B}">
      <dgm:prSet/>
      <dgm:spPr/>
      <dgm:t>
        <a:bodyPr/>
        <a:lstStyle/>
        <a:p>
          <a:endParaRPr lang="en-US"/>
        </a:p>
      </dgm:t>
    </dgm:pt>
    <dgm:pt modelId="{23FAABDE-1B49-49AF-AC2A-875097F823F5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Complex system</a:t>
          </a:r>
        </a:p>
      </dgm:t>
    </dgm:pt>
    <dgm:pt modelId="{DA05A64A-5933-469B-8B90-45639F140C98}" type="parTrans" cxnId="{9F1D9F7E-7F1D-4CFE-87FD-A98B1EF9D51C}">
      <dgm:prSet/>
      <dgm:spPr/>
      <dgm:t>
        <a:bodyPr/>
        <a:lstStyle/>
        <a:p>
          <a:endParaRPr lang="en-US"/>
        </a:p>
      </dgm:t>
    </dgm:pt>
    <dgm:pt modelId="{CD1C8C94-6298-411F-A65F-5E6A5EC2A183}" type="sibTrans" cxnId="{9F1D9F7E-7F1D-4CFE-87FD-A98B1EF9D51C}">
      <dgm:prSet/>
      <dgm:spPr/>
      <dgm:t>
        <a:bodyPr/>
        <a:lstStyle/>
        <a:p>
          <a:endParaRPr lang="en-US"/>
        </a:p>
      </dgm:t>
    </dgm:pt>
    <dgm:pt modelId="{036728D9-4F1F-41BB-A04C-6E7718CABE76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Right amount of resources</a:t>
          </a:r>
        </a:p>
      </dgm:t>
    </dgm:pt>
    <dgm:pt modelId="{73ED7605-6F3A-4EEB-BB70-416E221C7E07}" type="parTrans" cxnId="{8083582B-C8D6-4DC7-9450-9B7655AC9EE1}">
      <dgm:prSet/>
      <dgm:spPr/>
      <dgm:t>
        <a:bodyPr/>
        <a:lstStyle/>
        <a:p>
          <a:endParaRPr lang="en-US"/>
        </a:p>
      </dgm:t>
    </dgm:pt>
    <dgm:pt modelId="{50C6AB92-9383-469D-A3FE-CB00A7A3ADA8}" type="sibTrans" cxnId="{8083582B-C8D6-4DC7-9450-9B7655AC9EE1}">
      <dgm:prSet/>
      <dgm:spPr/>
      <dgm:t>
        <a:bodyPr/>
        <a:lstStyle/>
        <a:p>
          <a:endParaRPr lang="en-US"/>
        </a:p>
      </dgm:t>
    </dgm:pt>
    <dgm:pt modelId="{AE3858C9-BD5A-463B-AD10-F40AA30961B4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Strict security and compliance</a:t>
          </a:r>
        </a:p>
      </dgm:t>
    </dgm:pt>
    <dgm:pt modelId="{07368336-04E2-450B-9282-593F5152E280}" type="parTrans" cxnId="{6FDDA317-37D1-4602-A954-9CC45EF81BAA}">
      <dgm:prSet/>
      <dgm:spPr/>
      <dgm:t>
        <a:bodyPr/>
        <a:lstStyle/>
        <a:p>
          <a:endParaRPr lang="en-US"/>
        </a:p>
      </dgm:t>
    </dgm:pt>
    <dgm:pt modelId="{1B5E358F-FF45-44A3-A485-7DE3034DFC5E}" type="sibTrans" cxnId="{6FDDA317-37D1-4602-A954-9CC45EF81BAA}">
      <dgm:prSet/>
      <dgm:spPr/>
      <dgm:t>
        <a:bodyPr/>
        <a:lstStyle/>
        <a:p>
          <a:endParaRPr lang="en-US"/>
        </a:p>
      </dgm:t>
    </dgm:pt>
    <dgm:pt modelId="{156DAFFB-1878-49A4-B6FA-83B4E2A9E411}" type="pres">
      <dgm:prSet presAssocID="{0DF69064-13AF-4E61-98A8-39061086AFE0}" presName="root" presStyleCnt="0">
        <dgm:presLayoutVars>
          <dgm:dir/>
          <dgm:resizeHandles val="exact"/>
        </dgm:presLayoutVars>
      </dgm:prSet>
      <dgm:spPr/>
    </dgm:pt>
    <dgm:pt modelId="{FB8E4F07-838F-4B86-9A09-97C8E0BA3F14}" type="pres">
      <dgm:prSet presAssocID="{CCDAC8E9-1FD7-47FD-93CD-9583D5BDDC72}" presName="compNode" presStyleCnt="0"/>
      <dgm:spPr/>
    </dgm:pt>
    <dgm:pt modelId="{ADCA8683-1CDA-4466-ADA1-6C2747608681}" type="pres">
      <dgm:prSet presAssocID="{CCDAC8E9-1FD7-47FD-93CD-9583D5BDDC72}" presName="iconBgRect" presStyleLbl="bgShp" presStyleIdx="0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71E28853-D581-4C12-A8C7-DFF8A6102953}" type="pres">
      <dgm:prSet presAssocID="{CCDAC8E9-1FD7-47FD-93CD-9583D5BDDC72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ad Face with No Fill"/>
        </a:ext>
      </dgm:extLst>
    </dgm:pt>
    <dgm:pt modelId="{A70A513F-3B3A-45EE-BC99-3DE1C62E3C26}" type="pres">
      <dgm:prSet presAssocID="{CCDAC8E9-1FD7-47FD-93CD-9583D5BDDC72}" presName="spaceRect" presStyleCnt="0"/>
      <dgm:spPr/>
    </dgm:pt>
    <dgm:pt modelId="{A244602C-2CC9-479F-8A02-7C97BC145DBC}" type="pres">
      <dgm:prSet presAssocID="{CCDAC8E9-1FD7-47FD-93CD-9583D5BDDC72}" presName="textRect" presStyleLbl="revTx" presStyleIdx="0" presStyleCnt="5">
        <dgm:presLayoutVars>
          <dgm:chMax val="1"/>
          <dgm:chPref val="1"/>
        </dgm:presLayoutVars>
      </dgm:prSet>
      <dgm:spPr/>
    </dgm:pt>
    <dgm:pt modelId="{9B2F2AB5-39A9-47EC-BB94-7019E88A1C4B}" type="pres">
      <dgm:prSet presAssocID="{063BDA5C-05D6-4687-869F-31002FF1DB84}" presName="sibTrans" presStyleCnt="0"/>
      <dgm:spPr/>
    </dgm:pt>
    <dgm:pt modelId="{74883C59-7285-496B-8B0A-BAD7E802C527}" type="pres">
      <dgm:prSet presAssocID="{8A3182D7-8912-402F-8B8A-EB09F9178963}" presName="compNode" presStyleCnt="0"/>
      <dgm:spPr/>
    </dgm:pt>
    <dgm:pt modelId="{1E5A311E-3036-47E3-9484-3832CEE46FAF}" type="pres">
      <dgm:prSet presAssocID="{8A3182D7-8912-402F-8B8A-EB09F9178963}" presName="iconBgRect" presStyleLbl="bgShp" presStyleIdx="1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5A338240-5818-45EA-9C5A-09689B0CD811}" type="pres">
      <dgm:prSet presAssocID="{8A3182D7-8912-402F-8B8A-EB09F9178963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D0E8FECF-F31F-43F5-A454-6F969C83AA96}" type="pres">
      <dgm:prSet presAssocID="{8A3182D7-8912-402F-8B8A-EB09F9178963}" presName="spaceRect" presStyleCnt="0"/>
      <dgm:spPr/>
    </dgm:pt>
    <dgm:pt modelId="{C235751E-EAE6-4EB6-94E6-3E9421AAD3B1}" type="pres">
      <dgm:prSet presAssocID="{8A3182D7-8912-402F-8B8A-EB09F9178963}" presName="textRect" presStyleLbl="revTx" presStyleIdx="1" presStyleCnt="5">
        <dgm:presLayoutVars>
          <dgm:chMax val="1"/>
          <dgm:chPref val="1"/>
        </dgm:presLayoutVars>
      </dgm:prSet>
      <dgm:spPr/>
    </dgm:pt>
    <dgm:pt modelId="{E3A20C75-9853-4BCD-9AA2-C38D0D5F03FD}" type="pres">
      <dgm:prSet presAssocID="{BD43320C-8679-4BF8-9403-DEDF74B947C4}" presName="sibTrans" presStyleCnt="0"/>
      <dgm:spPr/>
    </dgm:pt>
    <dgm:pt modelId="{54ACD975-C0B7-4316-9E0F-C62A2DC6AB9A}" type="pres">
      <dgm:prSet presAssocID="{23FAABDE-1B49-49AF-AC2A-875097F823F5}" presName="compNode" presStyleCnt="0"/>
      <dgm:spPr/>
    </dgm:pt>
    <dgm:pt modelId="{C3C0CED7-799E-47FA-B938-83BD2EA48486}" type="pres">
      <dgm:prSet presAssocID="{23FAABDE-1B49-49AF-AC2A-875097F823F5}" presName="iconBgRect" presStyleLbl="bgShp" presStyleIdx="2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0B0F125C-4188-44EC-A1D9-F711FCD3B6DC}" type="pres">
      <dgm:prSet presAssocID="{23FAABDE-1B49-49AF-AC2A-875097F823F5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0C94F731-BA45-493C-AA29-F906C4F394C9}" type="pres">
      <dgm:prSet presAssocID="{23FAABDE-1B49-49AF-AC2A-875097F823F5}" presName="spaceRect" presStyleCnt="0"/>
      <dgm:spPr/>
    </dgm:pt>
    <dgm:pt modelId="{4D9F3A95-A9A2-41BE-A369-913D7934B4C8}" type="pres">
      <dgm:prSet presAssocID="{23FAABDE-1B49-49AF-AC2A-875097F823F5}" presName="textRect" presStyleLbl="revTx" presStyleIdx="2" presStyleCnt="5">
        <dgm:presLayoutVars>
          <dgm:chMax val="1"/>
          <dgm:chPref val="1"/>
        </dgm:presLayoutVars>
      </dgm:prSet>
      <dgm:spPr/>
    </dgm:pt>
    <dgm:pt modelId="{8E93C5C9-F12D-48AD-9840-14D024C2795C}" type="pres">
      <dgm:prSet presAssocID="{CD1C8C94-6298-411F-A65F-5E6A5EC2A183}" presName="sibTrans" presStyleCnt="0"/>
      <dgm:spPr/>
    </dgm:pt>
    <dgm:pt modelId="{C17A264E-5E30-4E6C-AB45-E244D7345212}" type="pres">
      <dgm:prSet presAssocID="{036728D9-4F1F-41BB-A04C-6E7718CABE76}" presName="compNode" presStyleCnt="0"/>
      <dgm:spPr/>
    </dgm:pt>
    <dgm:pt modelId="{5196A7BF-414D-4528-B472-FE4695FACA21}" type="pres">
      <dgm:prSet presAssocID="{036728D9-4F1F-41BB-A04C-6E7718CABE76}" presName="iconBgRect" presStyleLbl="bgShp" presStyleIdx="3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4C3D1DC4-B91C-4766-84D4-078434F095E6}" type="pres">
      <dgm:prSet presAssocID="{036728D9-4F1F-41BB-A04C-6E7718CABE76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iggy Bank"/>
        </a:ext>
      </dgm:extLst>
    </dgm:pt>
    <dgm:pt modelId="{E5EF33C8-CA50-489F-8D47-ADD95B0AD806}" type="pres">
      <dgm:prSet presAssocID="{036728D9-4F1F-41BB-A04C-6E7718CABE76}" presName="spaceRect" presStyleCnt="0"/>
      <dgm:spPr/>
    </dgm:pt>
    <dgm:pt modelId="{2671B261-3968-40A6-BF05-5C3FB2EAB9C9}" type="pres">
      <dgm:prSet presAssocID="{036728D9-4F1F-41BB-A04C-6E7718CABE76}" presName="textRect" presStyleLbl="revTx" presStyleIdx="3" presStyleCnt="5">
        <dgm:presLayoutVars>
          <dgm:chMax val="1"/>
          <dgm:chPref val="1"/>
        </dgm:presLayoutVars>
      </dgm:prSet>
      <dgm:spPr/>
    </dgm:pt>
    <dgm:pt modelId="{A53DF467-92A8-4268-96BE-F3B2BF07825C}" type="pres">
      <dgm:prSet presAssocID="{50C6AB92-9383-469D-A3FE-CB00A7A3ADA8}" presName="sibTrans" presStyleCnt="0"/>
      <dgm:spPr/>
    </dgm:pt>
    <dgm:pt modelId="{C5CE32C7-B141-4FCD-B6BB-38074216BCA0}" type="pres">
      <dgm:prSet presAssocID="{AE3858C9-BD5A-463B-AD10-F40AA30961B4}" presName="compNode" presStyleCnt="0"/>
      <dgm:spPr/>
    </dgm:pt>
    <dgm:pt modelId="{0B21FC49-ED3E-4C1E-B6EB-2FC69598876C}" type="pres">
      <dgm:prSet presAssocID="{AE3858C9-BD5A-463B-AD10-F40AA30961B4}" presName="iconBgRect" presStyleLbl="bgShp" presStyleIdx="4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61C8C8B1-FF36-451C-BE61-34500EB9AF9B}" type="pres">
      <dgm:prSet presAssocID="{AE3858C9-BD5A-463B-AD10-F40AA30961B4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ock"/>
        </a:ext>
      </dgm:extLst>
    </dgm:pt>
    <dgm:pt modelId="{06CB86A1-BAA2-47FA-936A-9DE37B86D9CD}" type="pres">
      <dgm:prSet presAssocID="{AE3858C9-BD5A-463B-AD10-F40AA30961B4}" presName="spaceRect" presStyleCnt="0"/>
      <dgm:spPr/>
    </dgm:pt>
    <dgm:pt modelId="{F8483277-628C-40E4-B290-8038B882F8F1}" type="pres">
      <dgm:prSet presAssocID="{AE3858C9-BD5A-463B-AD10-F40AA30961B4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6FDDA317-37D1-4602-A954-9CC45EF81BAA}" srcId="{0DF69064-13AF-4E61-98A8-39061086AFE0}" destId="{AE3858C9-BD5A-463B-AD10-F40AA30961B4}" srcOrd="4" destOrd="0" parTransId="{07368336-04E2-450B-9282-593F5152E280}" sibTransId="{1B5E358F-FF45-44A3-A485-7DE3034DFC5E}"/>
    <dgm:cxn modelId="{8083582B-C8D6-4DC7-9450-9B7655AC9EE1}" srcId="{0DF69064-13AF-4E61-98A8-39061086AFE0}" destId="{036728D9-4F1F-41BB-A04C-6E7718CABE76}" srcOrd="3" destOrd="0" parTransId="{73ED7605-6F3A-4EEB-BB70-416E221C7E07}" sibTransId="{50C6AB92-9383-469D-A3FE-CB00A7A3ADA8}"/>
    <dgm:cxn modelId="{5301802C-FACD-4A10-9D7F-87A67D33625F}" type="presOf" srcId="{23FAABDE-1B49-49AF-AC2A-875097F823F5}" destId="{4D9F3A95-A9A2-41BE-A369-913D7934B4C8}" srcOrd="0" destOrd="0" presId="urn:microsoft.com/office/officeart/2018/5/layout/IconLeafLabelList"/>
    <dgm:cxn modelId="{8A6B9B45-2FCB-4FDC-A075-216D3901FF8D}" type="presOf" srcId="{036728D9-4F1F-41BB-A04C-6E7718CABE76}" destId="{2671B261-3968-40A6-BF05-5C3FB2EAB9C9}" srcOrd="0" destOrd="0" presId="urn:microsoft.com/office/officeart/2018/5/layout/IconLeafLabelList"/>
    <dgm:cxn modelId="{DF91386A-DB30-466B-A760-B2FB57CA82ED}" type="presOf" srcId="{CCDAC8E9-1FD7-47FD-93CD-9583D5BDDC72}" destId="{A244602C-2CC9-479F-8A02-7C97BC145DBC}" srcOrd="0" destOrd="0" presId="urn:microsoft.com/office/officeart/2018/5/layout/IconLeafLabelList"/>
    <dgm:cxn modelId="{7A41EC79-3F7F-43E1-AAC1-5C2518988F8B}" srcId="{0DF69064-13AF-4E61-98A8-39061086AFE0}" destId="{8A3182D7-8912-402F-8B8A-EB09F9178963}" srcOrd="1" destOrd="0" parTransId="{DCE1B44E-6301-4F26-921E-905A3F0E29B5}" sibTransId="{BD43320C-8679-4BF8-9403-DEDF74B947C4}"/>
    <dgm:cxn modelId="{9F1D9F7E-7F1D-4CFE-87FD-A98B1EF9D51C}" srcId="{0DF69064-13AF-4E61-98A8-39061086AFE0}" destId="{23FAABDE-1B49-49AF-AC2A-875097F823F5}" srcOrd="2" destOrd="0" parTransId="{DA05A64A-5933-469B-8B90-45639F140C98}" sibTransId="{CD1C8C94-6298-411F-A65F-5E6A5EC2A183}"/>
    <dgm:cxn modelId="{663FB97F-9D32-4353-90D4-407118B4781B}" type="presOf" srcId="{AE3858C9-BD5A-463B-AD10-F40AA30961B4}" destId="{F8483277-628C-40E4-B290-8038B882F8F1}" srcOrd="0" destOrd="0" presId="urn:microsoft.com/office/officeart/2018/5/layout/IconLeafLabelList"/>
    <dgm:cxn modelId="{526E9AC8-B2C3-4E60-A53A-5C2959B4EE26}" srcId="{0DF69064-13AF-4E61-98A8-39061086AFE0}" destId="{CCDAC8E9-1FD7-47FD-93CD-9583D5BDDC72}" srcOrd="0" destOrd="0" parTransId="{824125E2-190C-4CD6-AA81-32940A6314F6}" sibTransId="{063BDA5C-05D6-4687-869F-31002FF1DB84}"/>
    <dgm:cxn modelId="{E31222CC-48C4-40A9-9BBA-F7C27B2711B8}" type="presOf" srcId="{0DF69064-13AF-4E61-98A8-39061086AFE0}" destId="{156DAFFB-1878-49A4-B6FA-83B4E2A9E411}" srcOrd="0" destOrd="0" presId="urn:microsoft.com/office/officeart/2018/5/layout/IconLeafLabelList"/>
    <dgm:cxn modelId="{399672F9-9526-426F-8EC9-177E464413FD}" type="presOf" srcId="{8A3182D7-8912-402F-8B8A-EB09F9178963}" destId="{C235751E-EAE6-4EB6-94E6-3E9421AAD3B1}" srcOrd="0" destOrd="0" presId="urn:microsoft.com/office/officeart/2018/5/layout/IconLeafLabelList"/>
    <dgm:cxn modelId="{5229FCA4-1032-4669-ADCB-80FEFA799F97}" type="presParOf" srcId="{156DAFFB-1878-49A4-B6FA-83B4E2A9E411}" destId="{FB8E4F07-838F-4B86-9A09-97C8E0BA3F14}" srcOrd="0" destOrd="0" presId="urn:microsoft.com/office/officeart/2018/5/layout/IconLeafLabelList"/>
    <dgm:cxn modelId="{A52578D9-36EC-4696-A217-8FEB72487E43}" type="presParOf" srcId="{FB8E4F07-838F-4B86-9A09-97C8E0BA3F14}" destId="{ADCA8683-1CDA-4466-ADA1-6C2747608681}" srcOrd="0" destOrd="0" presId="urn:microsoft.com/office/officeart/2018/5/layout/IconLeafLabelList"/>
    <dgm:cxn modelId="{2114810F-2CF4-4BBD-9FD5-61F654E805FF}" type="presParOf" srcId="{FB8E4F07-838F-4B86-9A09-97C8E0BA3F14}" destId="{71E28853-D581-4C12-A8C7-DFF8A6102953}" srcOrd="1" destOrd="0" presId="urn:microsoft.com/office/officeart/2018/5/layout/IconLeafLabelList"/>
    <dgm:cxn modelId="{F6C33024-9F1B-4029-8667-83B5D0B5AA01}" type="presParOf" srcId="{FB8E4F07-838F-4B86-9A09-97C8E0BA3F14}" destId="{A70A513F-3B3A-45EE-BC99-3DE1C62E3C26}" srcOrd="2" destOrd="0" presId="urn:microsoft.com/office/officeart/2018/5/layout/IconLeafLabelList"/>
    <dgm:cxn modelId="{32324200-A7B9-4F52-AF4D-9D00B40DB0A7}" type="presParOf" srcId="{FB8E4F07-838F-4B86-9A09-97C8E0BA3F14}" destId="{A244602C-2CC9-479F-8A02-7C97BC145DBC}" srcOrd="3" destOrd="0" presId="urn:microsoft.com/office/officeart/2018/5/layout/IconLeafLabelList"/>
    <dgm:cxn modelId="{8D6CEA41-4FBC-4EEB-9B99-74956EE99C13}" type="presParOf" srcId="{156DAFFB-1878-49A4-B6FA-83B4E2A9E411}" destId="{9B2F2AB5-39A9-47EC-BB94-7019E88A1C4B}" srcOrd="1" destOrd="0" presId="urn:microsoft.com/office/officeart/2018/5/layout/IconLeafLabelList"/>
    <dgm:cxn modelId="{291BC221-F377-403D-AE11-B45B60A9A564}" type="presParOf" srcId="{156DAFFB-1878-49A4-B6FA-83B4E2A9E411}" destId="{74883C59-7285-496B-8B0A-BAD7E802C527}" srcOrd="2" destOrd="0" presId="urn:microsoft.com/office/officeart/2018/5/layout/IconLeafLabelList"/>
    <dgm:cxn modelId="{A3E33638-55F1-4CC8-A58A-67B6682091C9}" type="presParOf" srcId="{74883C59-7285-496B-8B0A-BAD7E802C527}" destId="{1E5A311E-3036-47E3-9484-3832CEE46FAF}" srcOrd="0" destOrd="0" presId="urn:microsoft.com/office/officeart/2018/5/layout/IconLeafLabelList"/>
    <dgm:cxn modelId="{A35009EF-FAC0-4AA1-A682-C9322E42EF30}" type="presParOf" srcId="{74883C59-7285-496B-8B0A-BAD7E802C527}" destId="{5A338240-5818-45EA-9C5A-09689B0CD811}" srcOrd="1" destOrd="0" presId="urn:microsoft.com/office/officeart/2018/5/layout/IconLeafLabelList"/>
    <dgm:cxn modelId="{D7BA59DD-A972-4AED-B060-3E59AB75176E}" type="presParOf" srcId="{74883C59-7285-496B-8B0A-BAD7E802C527}" destId="{D0E8FECF-F31F-43F5-A454-6F969C83AA96}" srcOrd="2" destOrd="0" presId="urn:microsoft.com/office/officeart/2018/5/layout/IconLeafLabelList"/>
    <dgm:cxn modelId="{17CAEAFE-9055-44E5-BF9E-6908F63A9439}" type="presParOf" srcId="{74883C59-7285-496B-8B0A-BAD7E802C527}" destId="{C235751E-EAE6-4EB6-94E6-3E9421AAD3B1}" srcOrd="3" destOrd="0" presId="urn:microsoft.com/office/officeart/2018/5/layout/IconLeafLabelList"/>
    <dgm:cxn modelId="{DF0DAEE4-388F-45D0-A08D-8D56CEF7340A}" type="presParOf" srcId="{156DAFFB-1878-49A4-B6FA-83B4E2A9E411}" destId="{E3A20C75-9853-4BCD-9AA2-C38D0D5F03FD}" srcOrd="3" destOrd="0" presId="urn:microsoft.com/office/officeart/2018/5/layout/IconLeafLabelList"/>
    <dgm:cxn modelId="{47FB5945-F52E-4840-BB38-96F6E6FD6D50}" type="presParOf" srcId="{156DAFFB-1878-49A4-B6FA-83B4E2A9E411}" destId="{54ACD975-C0B7-4316-9E0F-C62A2DC6AB9A}" srcOrd="4" destOrd="0" presId="urn:microsoft.com/office/officeart/2018/5/layout/IconLeafLabelList"/>
    <dgm:cxn modelId="{72A51FB5-FA54-4E51-BA4D-B1E6948DC6A0}" type="presParOf" srcId="{54ACD975-C0B7-4316-9E0F-C62A2DC6AB9A}" destId="{C3C0CED7-799E-47FA-B938-83BD2EA48486}" srcOrd="0" destOrd="0" presId="urn:microsoft.com/office/officeart/2018/5/layout/IconLeafLabelList"/>
    <dgm:cxn modelId="{50052EE9-FE09-4CE8-A18D-1F92106D3DED}" type="presParOf" srcId="{54ACD975-C0B7-4316-9E0F-C62A2DC6AB9A}" destId="{0B0F125C-4188-44EC-A1D9-F711FCD3B6DC}" srcOrd="1" destOrd="0" presId="urn:microsoft.com/office/officeart/2018/5/layout/IconLeafLabelList"/>
    <dgm:cxn modelId="{F4CAF96D-97D0-4A58-A1F4-266810EF3114}" type="presParOf" srcId="{54ACD975-C0B7-4316-9E0F-C62A2DC6AB9A}" destId="{0C94F731-BA45-493C-AA29-F906C4F394C9}" srcOrd="2" destOrd="0" presId="urn:microsoft.com/office/officeart/2018/5/layout/IconLeafLabelList"/>
    <dgm:cxn modelId="{AC05E401-1D4B-413E-8531-78E8E73CB076}" type="presParOf" srcId="{54ACD975-C0B7-4316-9E0F-C62A2DC6AB9A}" destId="{4D9F3A95-A9A2-41BE-A369-913D7934B4C8}" srcOrd="3" destOrd="0" presId="urn:microsoft.com/office/officeart/2018/5/layout/IconLeafLabelList"/>
    <dgm:cxn modelId="{35EFF72D-9E35-43D1-98AC-2FCFD39FAAF7}" type="presParOf" srcId="{156DAFFB-1878-49A4-B6FA-83B4E2A9E411}" destId="{8E93C5C9-F12D-48AD-9840-14D024C2795C}" srcOrd="5" destOrd="0" presId="urn:microsoft.com/office/officeart/2018/5/layout/IconLeafLabelList"/>
    <dgm:cxn modelId="{0E52CF92-B2FB-459C-A048-787BA52220DE}" type="presParOf" srcId="{156DAFFB-1878-49A4-B6FA-83B4E2A9E411}" destId="{C17A264E-5E30-4E6C-AB45-E244D7345212}" srcOrd="6" destOrd="0" presId="urn:microsoft.com/office/officeart/2018/5/layout/IconLeafLabelList"/>
    <dgm:cxn modelId="{1F328A47-BE7E-47A6-9E73-31AF8DF671CD}" type="presParOf" srcId="{C17A264E-5E30-4E6C-AB45-E244D7345212}" destId="{5196A7BF-414D-4528-B472-FE4695FACA21}" srcOrd="0" destOrd="0" presId="urn:microsoft.com/office/officeart/2018/5/layout/IconLeafLabelList"/>
    <dgm:cxn modelId="{3AC63399-8948-4D4B-A3ED-39B9C942B854}" type="presParOf" srcId="{C17A264E-5E30-4E6C-AB45-E244D7345212}" destId="{4C3D1DC4-B91C-4766-84D4-078434F095E6}" srcOrd="1" destOrd="0" presId="urn:microsoft.com/office/officeart/2018/5/layout/IconLeafLabelList"/>
    <dgm:cxn modelId="{F56FBE7F-439C-4169-AA94-02D5C77964A6}" type="presParOf" srcId="{C17A264E-5E30-4E6C-AB45-E244D7345212}" destId="{E5EF33C8-CA50-489F-8D47-ADD95B0AD806}" srcOrd="2" destOrd="0" presId="urn:microsoft.com/office/officeart/2018/5/layout/IconLeafLabelList"/>
    <dgm:cxn modelId="{AD5FC0FB-B8BA-437B-B37E-977C31B01CA2}" type="presParOf" srcId="{C17A264E-5E30-4E6C-AB45-E244D7345212}" destId="{2671B261-3968-40A6-BF05-5C3FB2EAB9C9}" srcOrd="3" destOrd="0" presId="urn:microsoft.com/office/officeart/2018/5/layout/IconLeafLabelList"/>
    <dgm:cxn modelId="{5DB3B6EB-1D93-4717-84A2-F8970C6DC1B6}" type="presParOf" srcId="{156DAFFB-1878-49A4-B6FA-83B4E2A9E411}" destId="{A53DF467-92A8-4268-96BE-F3B2BF07825C}" srcOrd="7" destOrd="0" presId="urn:microsoft.com/office/officeart/2018/5/layout/IconLeafLabelList"/>
    <dgm:cxn modelId="{94EF0FFF-0F1D-40AD-929D-3D274FA75E77}" type="presParOf" srcId="{156DAFFB-1878-49A4-B6FA-83B4E2A9E411}" destId="{C5CE32C7-B141-4FCD-B6BB-38074216BCA0}" srcOrd="8" destOrd="0" presId="urn:microsoft.com/office/officeart/2018/5/layout/IconLeafLabelList"/>
    <dgm:cxn modelId="{AA0BB576-79EE-4134-A104-03D1EEA1B3D0}" type="presParOf" srcId="{C5CE32C7-B141-4FCD-B6BB-38074216BCA0}" destId="{0B21FC49-ED3E-4C1E-B6EB-2FC69598876C}" srcOrd="0" destOrd="0" presId="urn:microsoft.com/office/officeart/2018/5/layout/IconLeafLabelList"/>
    <dgm:cxn modelId="{7BCB29AF-E9FA-4366-92C8-984AC0E2A4B2}" type="presParOf" srcId="{C5CE32C7-B141-4FCD-B6BB-38074216BCA0}" destId="{61C8C8B1-FF36-451C-BE61-34500EB9AF9B}" srcOrd="1" destOrd="0" presId="urn:microsoft.com/office/officeart/2018/5/layout/IconLeafLabelList"/>
    <dgm:cxn modelId="{31333751-5C81-4E61-9BE4-4BCBDBAE792C}" type="presParOf" srcId="{C5CE32C7-B141-4FCD-B6BB-38074216BCA0}" destId="{06CB86A1-BAA2-47FA-936A-9DE37B86D9CD}" srcOrd="2" destOrd="0" presId="urn:microsoft.com/office/officeart/2018/5/layout/IconLeafLabelList"/>
    <dgm:cxn modelId="{B5781A0C-4606-4512-B8F2-1E3A3EA68280}" type="presParOf" srcId="{C5CE32C7-B141-4FCD-B6BB-38074216BCA0}" destId="{F8483277-628C-40E4-B290-8038B882F8F1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342430B-A44E-4349-AB68-8FF95E7BA34E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9F66AD8A-828C-492B-81D4-C78C09CB1FAE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1" i="0"/>
            <a:t>Spend more time on requirements gathering and analysis. </a:t>
          </a:r>
          <a:endParaRPr lang="en-US"/>
        </a:p>
      </dgm:t>
    </dgm:pt>
    <dgm:pt modelId="{3C7C7E35-CDE2-49B3-A00C-19A2883D420B}" type="parTrans" cxnId="{A1A5DDF4-85A2-41C9-B066-1CBDC1F0006E}">
      <dgm:prSet/>
      <dgm:spPr/>
      <dgm:t>
        <a:bodyPr/>
        <a:lstStyle/>
        <a:p>
          <a:endParaRPr lang="en-US"/>
        </a:p>
      </dgm:t>
    </dgm:pt>
    <dgm:pt modelId="{A15EED95-C1B1-4DD9-BEC7-55FB80E99195}" type="sibTrans" cxnId="{A1A5DDF4-85A2-41C9-B066-1CBDC1F0006E}">
      <dgm:prSet/>
      <dgm:spPr/>
      <dgm:t>
        <a:bodyPr/>
        <a:lstStyle/>
        <a:p>
          <a:endParaRPr lang="en-US"/>
        </a:p>
      </dgm:t>
    </dgm:pt>
    <dgm:pt modelId="{B40A8E8D-958D-4E45-9538-AD7CECB316B0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1" i="0"/>
            <a:t>communicating with stakeholders and preparing them for the changes.</a:t>
          </a:r>
          <a:endParaRPr lang="en-US"/>
        </a:p>
      </dgm:t>
    </dgm:pt>
    <dgm:pt modelId="{6C1BF039-24D2-41B6-ACD5-E8D5C8719C22}" type="parTrans" cxnId="{08A1B20F-9076-4E99-B6BE-64F9C9C5511F}">
      <dgm:prSet/>
      <dgm:spPr/>
      <dgm:t>
        <a:bodyPr/>
        <a:lstStyle/>
        <a:p>
          <a:endParaRPr lang="en-US"/>
        </a:p>
      </dgm:t>
    </dgm:pt>
    <dgm:pt modelId="{2DA4E641-A6E3-402C-B533-DB1AC0D32E2B}" type="sibTrans" cxnId="{08A1B20F-9076-4E99-B6BE-64F9C9C5511F}">
      <dgm:prSet/>
      <dgm:spPr/>
      <dgm:t>
        <a:bodyPr/>
        <a:lstStyle/>
        <a:p>
          <a:endParaRPr lang="en-US"/>
        </a:p>
      </dgm:t>
    </dgm:pt>
    <dgm:pt modelId="{EB9CBA92-33E4-43D9-BECC-A59B2F7973A2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1" i="0"/>
            <a:t>Under-estimated the impact this would have on the company's employees and operations. </a:t>
          </a:r>
          <a:endParaRPr lang="en-US"/>
        </a:p>
      </dgm:t>
    </dgm:pt>
    <dgm:pt modelId="{CA2F4531-09BF-4C90-B196-82F23DC28AA4}" type="parTrans" cxnId="{CBC19B36-AA9A-4AA2-92B3-F68289731FDE}">
      <dgm:prSet/>
      <dgm:spPr/>
      <dgm:t>
        <a:bodyPr/>
        <a:lstStyle/>
        <a:p>
          <a:endParaRPr lang="en-US"/>
        </a:p>
      </dgm:t>
    </dgm:pt>
    <dgm:pt modelId="{3BC95055-50BB-4373-83DA-9E33ED82E807}" type="sibTrans" cxnId="{CBC19B36-AA9A-4AA2-92B3-F68289731FDE}">
      <dgm:prSet/>
      <dgm:spPr/>
      <dgm:t>
        <a:bodyPr/>
        <a:lstStyle/>
        <a:p>
          <a:endParaRPr lang="en-US"/>
        </a:p>
      </dgm:t>
    </dgm:pt>
    <dgm:pt modelId="{B2F741D8-69EB-4C1A-926A-361A78F1F2A1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1" i="0"/>
            <a:t>Emphasis on testing and validation</a:t>
          </a:r>
          <a:endParaRPr lang="en-US"/>
        </a:p>
      </dgm:t>
    </dgm:pt>
    <dgm:pt modelId="{B1DBCE53-18E1-48D0-831B-30ED454CF30A}" type="parTrans" cxnId="{7933618B-6392-4DF3-8D6E-1CDE08E31702}">
      <dgm:prSet/>
      <dgm:spPr/>
      <dgm:t>
        <a:bodyPr/>
        <a:lstStyle/>
        <a:p>
          <a:endParaRPr lang="en-US"/>
        </a:p>
      </dgm:t>
    </dgm:pt>
    <dgm:pt modelId="{35F51CCD-A3C6-4C8F-934A-B9A8868765DC}" type="sibTrans" cxnId="{7933618B-6392-4DF3-8D6E-1CDE08E31702}">
      <dgm:prSet/>
      <dgm:spPr/>
      <dgm:t>
        <a:bodyPr/>
        <a:lstStyle/>
        <a:p>
          <a:endParaRPr lang="en-US"/>
        </a:p>
      </dgm:t>
    </dgm:pt>
    <dgm:pt modelId="{90AA1C38-D5F7-4095-ACF1-FA07FC5CB093}" type="pres">
      <dgm:prSet presAssocID="{3342430B-A44E-4349-AB68-8FF95E7BA34E}" presName="root" presStyleCnt="0">
        <dgm:presLayoutVars>
          <dgm:dir/>
          <dgm:resizeHandles val="exact"/>
        </dgm:presLayoutVars>
      </dgm:prSet>
      <dgm:spPr/>
    </dgm:pt>
    <dgm:pt modelId="{E777F210-5240-49F7-93FA-61E72049816D}" type="pres">
      <dgm:prSet presAssocID="{9F66AD8A-828C-492B-81D4-C78C09CB1FAE}" presName="compNode" presStyleCnt="0"/>
      <dgm:spPr/>
    </dgm:pt>
    <dgm:pt modelId="{79E2FC3C-7DCC-4CC8-9EEE-BE9C5FF3F915}" type="pres">
      <dgm:prSet presAssocID="{9F66AD8A-828C-492B-81D4-C78C09CB1FAE}" presName="iconBgRect" presStyleLbl="bgShp" presStyleIdx="0" presStyleCnt="4"/>
      <dgm:spPr/>
    </dgm:pt>
    <dgm:pt modelId="{0186CD17-644E-4AB1-BB18-F168124748D0}" type="pres">
      <dgm:prSet presAssocID="{9F66AD8A-828C-492B-81D4-C78C09CB1FAE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ourglass"/>
        </a:ext>
      </dgm:extLst>
    </dgm:pt>
    <dgm:pt modelId="{96CDD280-CCDA-4387-A91C-F91B4352EECF}" type="pres">
      <dgm:prSet presAssocID="{9F66AD8A-828C-492B-81D4-C78C09CB1FAE}" presName="spaceRect" presStyleCnt="0"/>
      <dgm:spPr/>
    </dgm:pt>
    <dgm:pt modelId="{936BDB26-2B46-4409-8F26-B61DBAE7BA2C}" type="pres">
      <dgm:prSet presAssocID="{9F66AD8A-828C-492B-81D4-C78C09CB1FAE}" presName="textRect" presStyleLbl="revTx" presStyleIdx="0" presStyleCnt="4">
        <dgm:presLayoutVars>
          <dgm:chMax val="1"/>
          <dgm:chPref val="1"/>
        </dgm:presLayoutVars>
      </dgm:prSet>
      <dgm:spPr/>
    </dgm:pt>
    <dgm:pt modelId="{CCF93700-6881-4DDF-B5BB-5ECAA2CB3696}" type="pres">
      <dgm:prSet presAssocID="{A15EED95-C1B1-4DD9-BEC7-55FB80E99195}" presName="sibTrans" presStyleCnt="0"/>
      <dgm:spPr/>
    </dgm:pt>
    <dgm:pt modelId="{95017768-C9F0-40BA-87FE-DF6AB4C7C99E}" type="pres">
      <dgm:prSet presAssocID="{B40A8E8D-958D-4E45-9538-AD7CECB316B0}" presName="compNode" presStyleCnt="0"/>
      <dgm:spPr/>
    </dgm:pt>
    <dgm:pt modelId="{C006D548-6DEF-4965-BA3E-E0EC627109FF}" type="pres">
      <dgm:prSet presAssocID="{B40A8E8D-958D-4E45-9538-AD7CECB316B0}" presName="iconBgRect" presStyleLbl="bgShp" presStyleIdx="1" presStyleCnt="4"/>
      <dgm:spPr/>
    </dgm:pt>
    <dgm:pt modelId="{8713F93F-CF04-4A72-83F8-3BC4DF2E5554}" type="pres">
      <dgm:prSet presAssocID="{B40A8E8D-958D-4E45-9538-AD7CECB316B0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eeting"/>
        </a:ext>
      </dgm:extLst>
    </dgm:pt>
    <dgm:pt modelId="{55A6A099-C839-43B9-B1DE-00D236D2C525}" type="pres">
      <dgm:prSet presAssocID="{B40A8E8D-958D-4E45-9538-AD7CECB316B0}" presName="spaceRect" presStyleCnt="0"/>
      <dgm:spPr/>
    </dgm:pt>
    <dgm:pt modelId="{7F4DD6BE-FBF4-4BAD-B033-7022C423123D}" type="pres">
      <dgm:prSet presAssocID="{B40A8E8D-958D-4E45-9538-AD7CECB316B0}" presName="textRect" presStyleLbl="revTx" presStyleIdx="1" presStyleCnt="4">
        <dgm:presLayoutVars>
          <dgm:chMax val="1"/>
          <dgm:chPref val="1"/>
        </dgm:presLayoutVars>
      </dgm:prSet>
      <dgm:spPr/>
    </dgm:pt>
    <dgm:pt modelId="{8DC05956-D6CE-4B96-B055-90C7CF3E9773}" type="pres">
      <dgm:prSet presAssocID="{2DA4E641-A6E3-402C-B533-DB1AC0D32E2B}" presName="sibTrans" presStyleCnt="0"/>
      <dgm:spPr/>
    </dgm:pt>
    <dgm:pt modelId="{48344E91-786F-4A7D-877B-2540922414EF}" type="pres">
      <dgm:prSet presAssocID="{EB9CBA92-33E4-43D9-BECC-A59B2F7973A2}" presName="compNode" presStyleCnt="0"/>
      <dgm:spPr/>
    </dgm:pt>
    <dgm:pt modelId="{B70E1F87-FE97-4055-9E30-57C5460390C2}" type="pres">
      <dgm:prSet presAssocID="{EB9CBA92-33E4-43D9-BECC-A59B2F7973A2}" presName="iconBgRect" presStyleLbl="bgShp" presStyleIdx="2" presStyleCnt="4"/>
      <dgm:spPr/>
    </dgm:pt>
    <dgm:pt modelId="{3B2A5118-94F2-4328-8D46-7EC95CA4CAB9}" type="pres">
      <dgm:prSet presAssocID="{EB9CBA92-33E4-43D9-BECC-A59B2F7973A2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oading"/>
        </a:ext>
      </dgm:extLst>
    </dgm:pt>
    <dgm:pt modelId="{6EA7081A-9F1E-4496-BBA7-D24E841D0C7A}" type="pres">
      <dgm:prSet presAssocID="{EB9CBA92-33E4-43D9-BECC-A59B2F7973A2}" presName="spaceRect" presStyleCnt="0"/>
      <dgm:spPr/>
    </dgm:pt>
    <dgm:pt modelId="{63536712-D7CE-4559-AF22-AA52FDD2DE9C}" type="pres">
      <dgm:prSet presAssocID="{EB9CBA92-33E4-43D9-BECC-A59B2F7973A2}" presName="textRect" presStyleLbl="revTx" presStyleIdx="2" presStyleCnt="4">
        <dgm:presLayoutVars>
          <dgm:chMax val="1"/>
          <dgm:chPref val="1"/>
        </dgm:presLayoutVars>
      </dgm:prSet>
      <dgm:spPr/>
    </dgm:pt>
    <dgm:pt modelId="{24AE280C-0670-43BD-86C1-E6B9E6513A46}" type="pres">
      <dgm:prSet presAssocID="{3BC95055-50BB-4373-83DA-9E33ED82E807}" presName="sibTrans" presStyleCnt="0"/>
      <dgm:spPr/>
    </dgm:pt>
    <dgm:pt modelId="{256502B7-8757-41C2-8BB6-57E92676EE44}" type="pres">
      <dgm:prSet presAssocID="{B2F741D8-69EB-4C1A-926A-361A78F1F2A1}" presName="compNode" presStyleCnt="0"/>
      <dgm:spPr/>
    </dgm:pt>
    <dgm:pt modelId="{766E5043-DFA4-49FB-B3C6-7D12F7C3EA44}" type="pres">
      <dgm:prSet presAssocID="{B2F741D8-69EB-4C1A-926A-361A78F1F2A1}" presName="iconBgRect" presStyleLbl="bgShp" presStyleIdx="3" presStyleCnt="4"/>
      <dgm:spPr/>
    </dgm:pt>
    <dgm:pt modelId="{94B048DA-1FF3-4AA1-BC3E-2C349F9344B3}" type="pres">
      <dgm:prSet presAssocID="{B2F741D8-69EB-4C1A-926A-361A78F1F2A1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25F9BC70-A4BD-4A0B-81C0-65FE0F260663}" type="pres">
      <dgm:prSet presAssocID="{B2F741D8-69EB-4C1A-926A-361A78F1F2A1}" presName="spaceRect" presStyleCnt="0"/>
      <dgm:spPr/>
    </dgm:pt>
    <dgm:pt modelId="{1D0B90DF-46BB-4486-8350-1A4D84EB7921}" type="pres">
      <dgm:prSet presAssocID="{B2F741D8-69EB-4C1A-926A-361A78F1F2A1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7329AC0D-AE2E-DA42-9947-A096B2DBA731}" type="presOf" srcId="{B2F741D8-69EB-4C1A-926A-361A78F1F2A1}" destId="{1D0B90DF-46BB-4486-8350-1A4D84EB7921}" srcOrd="0" destOrd="0" presId="urn:microsoft.com/office/officeart/2018/5/layout/IconCircleLabelList"/>
    <dgm:cxn modelId="{08A1B20F-9076-4E99-B6BE-64F9C9C5511F}" srcId="{3342430B-A44E-4349-AB68-8FF95E7BA34E}" destId="{B40A8E8D-958D-4E45-9538-AD7CECB316B0}" srcOrd="1" destOrd="0" parTransId="{6C1BF039-24D2-41B6-ACD5-E8D5C8719C22}" sibTransId="{2DA4E641-A6E3-402C-B533-DB1AC0D32E2B}"/>
    <dgm:cxn modelId="{CBC19B36-AA9A-4AA2-92B3-F68289731FDE}" srcId="{3342430B-A44E-4349-AB68-8FF95E7BA34E}" destId="{EB9CBA92-33E4-43D9-BECC-A59B2F7973A2}" srcOrd="2" destOrd="0" parTransId="{CA2F4531-09BF-4C90-B196-82F23DC28AA4}" sibTransId="{3BC95055-50BB-4373-83DA-9E33ED82E807}"/>
    <dgm:cxn modelId="{F591A263-6FB8-844A-AE80-2260E006F011}" type="presOf" srcId="{B40A8E8D-958D-4E45-9538-AD7CECB316B0}" destId="{7F4DD6BE-FBF4-4BAD-B033-7022C423123D}" srcOrd="0" destOrd="0" presId="urn:microsoft.com/office/officeart/2018/5/layout/IconCircleLabelList"/>
    <dgm:cxn modelId="{77A2CC76-0834-0A40-9F48-E1488E8D61FA}" type="presOf" srcId="{9F66AD8A-828C-492B-81D4-C78C09CB1FAE}" destId="{936BDB26-2B46-4409-8F26-B61DBAE7BA2C}" srcOrd="0" destOrd="0" presId="urn:microsoft.com/office/officeart/2018/5/layout/IconCircleLabelList"/>
    <dgm:cxn modelId="{7933618B-6392-4DF3-8D6E-1CDE08E31702}" srcId="{3342430B-A44E-4349-AB68-8FF95E7BA34E}" destId="{B2F741D8-69EB-4C1A-926A-361A78F1F2A1}" srcOrd="3" destOrd="0" parTransId="{B1DBCE53-18E1-48D0-831B-30ED454CF30A}" sibTransId="{35F51CCD-A3C6-4C8F-934A-B9A8868765DC}"/>
    <dgm:cxn modelId="{50DD719A-9446-464F-B653-B76C3A20FFB8}" type="presOf" srcId="{3342430B-A44E-4349-AB68-8FF95E7BA34E}" destId="{90AA1C38-D5F7-4095-ACF1-FA07FC5CB093}" srcOrd="0" destOrd="0" presId="urn:microsoft.com/office/officeart/2018/5/layout/IconCircleLabelList"/>
    <dgm:cxn modelId="{265FB8C1-07E8-9844-A941-C585812D6287}" type="presOf" srcId="{EB9CBA92-33E4-43D9-BECC-A59B2F7973A2}" destId="{63536712-D7CE-4559-AF22-AA52FDD2DE9C}" srcOrd="0" destOrd="0" presId="urn:microsoft.com/office/officeart/2018/5/layout/IconCircleLabelList"/>
    <dgm:cxn modelId="{A1A5DDF4-85A2-41C9-B066-1CBDC1F0006E}" srcId="{3342430B-A44E-4349-AB68-8FF95E7BA34E}" destId="{9F66AD8A-828C-492B-81D4-C78C09CB1FAE}" srcOrd="0" destOrd="0" parTransId="{3C7C7E35-CDE2-49B3-A00C-19A2883D420B}" sibTransId="{A15EED95-C1B1-4DD9-BEC7-55FB80E99195}"/>
    <dgm:cxn modelId="{EE270512-9B04-B74C-988C-13BE598E9553}" type="presParOf" srcId="{90AA1C38-D5F7-4095-ACF1-FA07FC5CB093}" destId="{E777F210-5240-49F7-93FA-61E72049816D}" srcOrd="0" destOrd="0" presId="urn:microsoft.com/office/officeart/2018/5/layout/IconCircleLabelList"/>
    <dgm:cxn modelId="{7A73E5C6-D28B-5641-874D-2E436305AD5C}" type="presParOf" srcId="{E777F210-5240-49F7-93FA-61E72049816D}" destId="{79E2FC3C-7DCC-4CC8-9EEE-BE9C5FF3F915}" srcOrd="0" destOrd="0" presId="urn:microsoft.com/office/officeart/2018/5/layout/IconCircleLabelList"/>
    <dgm:cxn modelId="{C9A047CB-9859-C04A-AB26-0422820B8C03}" type="presParOf" srcId="{E777F210-5240-49F7-93FA-61E72049816D}" destId="{0186CD17-644E-4AB1-BB18-F168124748D0}" srcOrd="1" destOrd="0" presId="urn:microsoft.com/office/officeart/2018/5/layout/IconCircleLabelList"/>
    <dgm:cxn modelId="{841FF0FD-A8AE-E34E-B83D-80A8D3C1D026}" type="presParOf" srcId="{E777F210-5240-49F7-93FA-61E72049816D}" destId="{96CDD280-CCDA-4387-A91C-F91B4352EECF}" srcOrd="2" destOrd="0" presId="urn:microsoft.com/office/officeart/2018/5/layout/IconCircleLabelList"/>
    <dgm:cxn modelId="{2C0CCACF-0290-394F-B3B3-5A578C68AE23}" type="presParOf" srcId="{E777F210-5240-49F7-93FA-61E72049816D}" destId="{936BDB26-2B46-4409-8F26-B61DBAE7BA2C}" srcOrd="3" destOrd="0" presId="urn:microsoft.com/office/officeart/2018/5/layout/IconCircleLabelList"/>
    <dgm:cxn modelId="{ED3012D9-1911-8F45-8BDE-06ECE7BEF849}" type="presParOf" srcId="{90AA1C38-D5F7-4095-ACF1-FA07FC5CB093}" destId="{CCF93700-6881-4DDF-B5BB-5ECAA2CB3696}" srcOrd="1" destOrd="0" presId="urn:microsoft.com/office/officeart/2018/5/layout/IconCircleLabelList"/>
    <dgm:cxn modelId="{DEF1ECDE-78D8-CF43-8268-EE93AB0995DC}" type="presParOf" srcId="{90AA1C38-D5F7-4095-ACF1-FA07FC5CB093}" destId="{95017768-C9F0-40BA-87FE-DF6AB4C7C99E}" srcOrd="2" destOrd="0" presId="urn:microsoft.com/office/officeart/2018/5/layout/IconCircleLabelList"/>
    <dgm:cxn modelId="{C45A6D79-E61C-954F-988D-F0DBAFE5A5DF}" type="presParOf" srcId="{95017768-C9F0-40BA-87FE-DF6AB4C7C99E}" destId="{C006D548-6DEF-4965-BA3E-E0EC627109FF}" srcOrd="0" destOrd="0" presId="urn:microsoft.com/office/officeart/2018/5/layout/IconCircleLabelList"/>
    <dgm:cxn modelId="{773BA3C9-8304-AC41-ADD2-B5B8D278BC89}" type="presParOf" srcId="{95017768-C9F0-40BA-87FE-DF6AB4C7C99E}" destId="{8713F93F-CF04-4A72-83F8-3BC4DF2E5554}" srcOrd="1" destOrd="0" presId="urn:microsoft.com/office/officeart/2018/5/layout/IconCircleLabelList"/>
    <dgm:cxn modelId="{7379B5AD-897E-E848-8470-BEE784981AF8}" type="presParOf" srcId="{95017768-C9F0-40BA-87FE-DF6AB4C7C99E}" destId="{55A6A099-C839-43B9-B1DE-00D236D2C525}" srcOrd="2" destOrd="0" presId="urn:microsoft.com/office/officeart/2018/5/layout/IconCircleLabelList"/>
    <dgm:cxn modelId="{40F7B996-1C8A-5947-8233-CDE4DAC16251}" type="presParOf" srcId="{95017768-C9F0-40BA-87FE-DF6AB4C7C99E}" destId="{7F4DD6BE-FBF4-4BAD-B033-7022C423123D}" srcOrd="3" destOrd="0" presId="urn:microsoft.com/office/officeart/2018/5/layout/IconCircleLabelList"/>
    <dgm:cxn modelId="{82CD59AC-2986-2C4B-93EE-D8C591F22887}" type="presParOf" srcId="{90AA1C38-D5F7-4095-ACF1-FA07FC5CB093}" destId="{8DC05956-D6CE-4B96-B055-90C7CF3E9773}" srcOrd="3" destOrd="0" presId="urn:microsoft.com/office/officeart/2018/5/layout/IconCircleLabelList"/>
    <dgm:cxn modelId="{7FAB71A3-00C6-5D49-B6DA-C69AEC30E9F9}" type="presParOf" srcId="{90AA1C38-D5F7-4095-ACF1-FA07FC5CB093}" destId="{48344E91-786F-4A7D-877B-2540922414EF}" srcOrd="4" destOrd="0" presId="urn:microsoft.com/office/officeart/2018/5/layout/IconCircleLabelList"/>
    <dgm:cxn modelId="{743378AA-C97C-0F48-8B87-258C364946BD}" type="presParOf" srcId="{48344E91-786F-4A7D-877B-2540922414EF}" destId="{B70E1F87-FE97-4055-9E30-57C5460390C2}" srcOrd="0" destOrd="0" presId="urn:microsoft.com/office/officeart/2018/5/layout/IconCircleLabelList"/>
    <dgm:cxn modelId="{09454F3E-6467-0544-B197-F61CECEC7345}" type="presParOf" srcId="{48344E91-786F-4A7D-877B-2540922414EF}" destId="{3B2A5118-94F2-4328-8D46-7EC95CA4CAB9}" srcOrd="1" destOrd="0" presId="urn:microsoft.com/office/officeart/2018/5/layout/IconCircleLabelList"/>
    <dgm:cxn modelId="{5DFCEF2D-7A8B-AD4A-A238-1E51FCE92A1A}" type="presParOf" srcId="{48344E91-786F-4A7D-877B-2540922414EF}" destId="{6EA7081A-9F1E-4496-BBA7-D24E841D0C7A}" srcOrd="2" destOrd="0" presId="urn:microsoft.com/office/officeart/2018/5/layout/IconCircleLabelList"/>
    <dgm:cxn modelId="{D90D3D38-4AC7-464D-9648-14C5B65E7448}" type="presParOf" srcId="{48344E91-786F-4A7D-877B-2540922414EF}" destId="{63536712-D7CE-4559-AF22-AA52FDD2DE9C}" srcOrd="3" destOrd="0" presId="urn:microsoft.com/office/officeart/2018/5/layout/IconCircleLabelList"/>
    <dgm:cxn modelId="{C22D4FAD-5DF1-9B4A-A10C-9615FA00DABF}" type="presParOf" srcId="{90AA1C38-D5F7-4095-ACF1-FA07FC5CB093}" destId="{24AE280C-0670-43BD-86C1-E6B9E6513A46}" srcOrd="5" destOrd="0" presId="urn:microsoft.com/office/officeart/2018/5/layout/IconCircleLabelList"/>
    <dgm:cxn modelId="{13A840EC-351F-4241-BE07-88B535999190}" type="presParOf" srcId="{90AA1C38-D5F7-4095-ACF1-FA07FC5CB093}" destId="{256502B7-8757-41C2-8BB6-57E92676EE44}" srcOrd="6" destOrd="0" presId="urn:microsoft.com/office/officeart/2018/5/layout/IconCircleLabelList"/>
    <dgm:cxn modelId="{D0EF4F14-6644-B441-8B52-DAFCA4DAB2A8}" type="presParOf" srcId="{256502B7-8757-41C2-8BB6-57E92676EE44}" destId="{766E5043-DFA4-49FB-B3C6-7D12F7C3EA44}" srcOrd="0" destOrd="0" presId="urn:microsoft.com/office/officeart/2018/5/layout/IconCircleLabelList"/>
    <dgm:cxn modelId="{8052A034-13B8-DD48-B078-95DD20CF8836}" type="presParOf" srcId="{256502B7-8757-41C2-8BB6-57E92676EE44}" destId="{94B048DA-1FF3-4AA1-BC3E-2C349F9344B3}" srcOrd="1" destOrd="0" presId="urn:microsoft.com/office/officeart/2018/5/layout/IconCircleLabelList"/>
    <dgm:cxn modelId="{3204B341-F70D-BE4F-9C47-228C9A4C84AA}" type="presParOf" srcId="{256502B7-8757-41C2-8BB6-57E92676EE44}" destId="{25F9BC70-A4BD-4A0B-81C0-65FE0F260663}" srcOrd="2" destOrd="0" presId="urn:microsoft.com/office/officeart/2018/5/layout/IconCircleLabelList"/>
    <dgm:cxn modelId="{9E175589-7060-0A42-8311-B7202A45ECCF}" type="presParOf" srcId="{256502B7-8757-41C2-8BB6-57E92676EE44}" destId="{1D0B90DF-46BB-4486-8350-1A4D84EB7921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12FE80-D260-FC44-915A-734755381075}">
      <dsp:nvSpPr>
        <dsp:cNvPr id="0" name=""/>
        <dsp:cNvSpPr/>
      </dsp:nvSpPr>
      <dsp:spPr>
        <a:xfrm>
          <a:off x="1869949" y="639"/>
          <a:ext cx="1417887" cy="1417887"/>
        </a:xfrm>
        <a:prstGeom prst="downArrow">
          <a:avLst>
            <a:gd name="adj1" fmla="val 50000"/>
            <a:gd name="adj2" fmla="val 3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i="0" kern="1200"/>
            <a:t>Account executives</a:t>
          </a:r>
          <a:endParaRPr lang="en-US" sz="1000" kern="1200"/>
        </a:p>
      </dsp:txBody>
      <dsp:txXfrm>
        <a:off x="2224421" y="639"/>
        <a:ext cx="708943" cy="1169757"/>
      </dsp:txXfrm>
    </dsp:sp>
    <dsp:sp modelId="{C8239F3F-7EE7-214B-A28B-8B4FBCFE4906}">
      <dsp:nvSpPr>
        <dsp:cNvPr id="0" name=""/>
        <dsp:cNvSpPr/>
      </dsp:nvSpPr>
      <dsp:spPr>
        <a:xfrm rot="4320000">
          <a:off x="3060951" y="865953"/>
          <a:ext cx="1417887" cy="1417887"/>
        </a:xfrm>
        <a:prstGeom prst="downArrow">
          <a:avLst>
            <a:gd name="adj1" fmla="val 50000"/>
            <a:gd name="adj2" fmla="val 3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i="0" kern="1200"/>
            <a:t>Sales personnel</a:t>
          </a:r>
          <a:endParaRPr lang="en-US" sz="1000" kern="1200"/>
        </a:p>
      </dsp:txBody>
      <dsp:txXfrm rot="-5400000">
        <a:off x="3303009" y="1182087"/>
        <a:ext cx="1169757" cy="708943"/>
      </dsp:txXfrm>
    </dsp:sp>
    <dsp:sp modelId="{A2DE85DB-AB37-1747-BF23-9499CC2B9B93}">
      <dsp:nvSpPr>
        <dsp:cNvPr id="0" name=""/>
        <dsp:cNvSpPr/>
      </dsp:nvSpPr>
      <dsp:spPr>
        <a:xfrm rot="8640000">
          <a:off x="2606029" y="2266060"/>
          <a:ext cx="1417887" cy="1417887"/>
        </a:xfrm>
        <a:prstGeom prst="downArrow">
          <a:avLst>
            <a:gd name="adj1" fmla="val 50000"/>
            <a:gd name="adj2" fmla="val 3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i="0" kern="1200"/>
            <a:t>Cloud architects</a:t>
          </a:r>
          <a:endParaRPr lang="en-US" sz="1000" kern="1200"/>
        </a:p>
      </dsp:txBody>
      <dsp:txXfrm rot="10800000">
        <a:off x="3033425" y="2490496"/>
        <a:ext cx="708943" cy="1169757"/>
      </dsp:txXfrm>
    </dsp:sp>
    <dsp:sp modelId="{98E40F69-098D-B348-9926-D614E2B2D09E}">
      <dsp:nvSpPr>
        <dsp:cNvPr id="0" name=""/>
        <dsp:cNvSpPr/>
      </dsp:nvSpPr>
      <dsp:spPr>
        <a:xfrm rot="12960000">
          <a:off x="1133869" y="2266060"/>
          <a:ext cx="1417887" cy="1417887"/>
        </a:xfrm>
        <a:prstGeom prst="downArrow">
          <a:avLst>
            <a:gd name="adj1" fmla="val 50000"/>
            <a:gd name="adj2" fmla="val 3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i="0" kern="1200"/>
            <a:t>Data scientist</a:t>
          </a:r>
          <a:endParaRPr lang="en-US" sz="1000" kern="1200"/>
        </a:p>
      </dsp:txBody>
      <dsp:txXfrm rot="10800000">
        <a:off x="1415417" y="2490496"/>
        <a:ext cx="708943" cy="1169757"/>
      </dsp:txXfrm>
    </dsp:sp>
    <dsp:sp modelId="{74CE61EC-6BBF-F140-B68C-BFA623BDD504}">
      <dsp:nvSpPr>
        <dsp:cNvPr id="0" name=""/>
        <dsp:cNvSpPr/>
      </dsp:nvSpPr>
      <dsp:spPr>
        <a:xfrm rot="17280000">
          <a:off x="678947" y="865953"/>
          <a:ext cx="1417887" cy="1417887"/>
        </a:xfrm>
        <a:prstGeom prst="downArrow">
          <a:avLst>
            <a:gd name="adj1" fmla="val 50000"/>
            <a:gd name="adj2" fmla="val 3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i="0" kern="1200"/>
            <a:t>Cloud Project delivery managers</a:t>
          </a:r>
          <a:endParaRPr lang="en-US" sz="1000" kern="1200"/>
        </a:p>
      </dsp:txBody>
      <dsp:txXfrm rot="5400000">
        <a:off x="685019" y="1182087"/>
        <a:ext cx="1169757" cy="70894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D8EE14-B0ED-4252-AE97-85E5024B4602}">
      <dsp:nvSpPr>
        <dsp:cNvPr id="0" name=""/>
        <dsp:cNvSpPr/>
      </dsp:nvSpPr>
      <dsp:spPr>
        <a:xfrm>
          <a:off x="0" y="1332"/>
          <a:ext cx="3822371" cy="675207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1D9217D-53DF-440C-AE71-F644FB4F1CD5}">
      <dsp:nvSpPr>
        <dsp:cNvPr id="0" name=""/>
        <dsp:cNvSpPr/>
      </dsp:nvSpPr>
      <dsp:spPr>
        <a:xfrm>
          <a:off x="204250" y="153254"/>
          <a:ext cx="371364" cy="37136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570BFA-323A-407B-82B9-1C3BEBE2A0BE}">
      <dsp:nvSpPr>
        <dsp:cNvPr id="0" name=""/>
        <dsp:cNvSpPr/>
      </dsp:nvSpPr>
      <dsp:spPr>
        <a:xfrm>
          <a:off x="779865" y="1332"/>
          <a:ext cx="3042505" cy="6752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460" tIns="71460" rIns="71460" bIns="7146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Budget /Cost</a:t>
          </a:r>
        </a:p>
      </dsp:txBody>
      <dsp:txXfrm>
        <a:off x="779865" y="1332"/>
        <a:ext cx="3042505" cy="675207"/>
      </dsp:txXfrm>
    </dsp:sp>
    <dsp:sp modelId="{796895FA-CE02-411E-B1AA-2D5C31B6BA50}">
      <dsp:nvSpPr>
        <dsp:cNvPr id="0" name=""/>
        <dsp:cNvSpPr/>
      </dsp:nvSpPr>
      <dsp:spPr>
        <a:xfrm>
          <a:off x="0" y="845342"/>
          <a:ext cx="3822371" cy="675207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F494D21-69E7-4DCA-A70F-7A5638836FBE}">
      <dsp:nvSpPr>
        <dsp:cNvPr id="0" name=""/>
        <dsp:cNvSpPr/>
      </dsp:nvSpPr>
      <dsp:spPr>
        <a:xfrm>
          <a:off x="204250" y="997263"/>
          <a:ext cx="371364" cy="37136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8EBB4E0-0383-41C5-8EEB-52A46136DBEE}">
      <dsp:nvSpPr>
        <dsp:cNvPr id="0" name=""/>
        <dsp:cNvSpPr/>
      </dsp:nvSpPr>
      <dsp:spPr>
        <a:xfrm>
          <a:off x="779865" y="845342"/>
          <a:ext cx="3042505" cy="6752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460" tIns="71460" rIns="71460" bIns="7146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Resources</a:t>
          </a:r>
        </a:p>
      </dsp:txBody>
      <dsp:txXfrm>
        <a:off x="779865" y="845342"/>
        <a:ext cx="3042505" cy="675207"/>
      </dsp:txXfrm>
    </dsp:sp>
    <dsp:sp modelId="{826443E5-60EC-4AEF-A7FE-5C7A2C48AF57}">
      <dsp:nvSpPr>
        <dsp:cNvPr id="0" name=""/>
        <dsp:cNvSpPr/>
      </dsp:nvSpPr>
      <dsp:spPr>
        <a:xfrm>
          <a:off x="0" y="1689351"/>
          <a:ext cx="3822371" cy="675207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5E3D0C-DD6A-484A-95E8-C6C8556C14AB}">
      <dsp:nvSpPr>
        <dsp:cNvPr id="0" name=""/>
        <dsp:cNvSpPr/>
      </dsp:nvSpPr>
      <dsp:spPr>
        <a:xfrm>
          <a:off x="204250" y="1841273"/>
          <a:ext cx="371364" cy="37136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F0D4DE-8B1C-43A2-ADEC-B8015B04E178}">
      <dsp:nvSpPr>
        <dsp:cNvPr id="0" name=""/>
        <dsp:cNvSpPr/>
      </dsp:nvSpPr>
      <dsp:spPr>
        <a:xfrm>
          <a:off x="779865" y="1689351"/>
          <a:ext cx="3042505" cy="6752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460" tIns="71460" rIns="71460" bIns="7146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Duration</a:t>
          </a:r>
        </a:p>
      </dsp:txBody>
      <dsp:txXfrm>
        <a:off x="779865" y="1689351"/>
        <a:ext cx="3042505" cy="675207"/>
      </dsp:txXfrm>
    </dsp:sp>
    <dsp:sp modelId="{D92ECB73-258B-4729-A1CB-8444EE71A5EE}">
      <dsp:nvSpPr>
        <dsp:cNvPr id="0" name=""/>
        <dsp:cNvSpPr/>
      </dsp:nvSpPr>
      <dsp:spPr>
        <a:xfrm>
          <a:off x="0" y="2533361"/>
          <a:ext cx="3822371" cy="675207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6646795-16EE-4AF7-9B02-D3CA507575F2}">
      <dsp:nvSpPr>
        <dsp:cNvPr id="0" name=""/>
        <dsp:cNvSpPr/>
      </dsp:nvSpPr>
      <dsp:spPr>
        <a:xfrm>
          <a:off x="204250" y="2685283"/>
          <a:ext cx="371364" cy="37136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72BF23-9EED-471C-AAB1-335AA6D37291}">
      <dsp:nvSpPr>
        <dsp:cNvPr id="0" name=""/>
        <dsp:cNvSpPr/>
      </dsp:nvSpPr>
      <dsp:spPr>
        <a:xfrm>
          <a:off x="779865" y="2533361"/>
          <a:ext cx="3042505" cy="6752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460" tIns="71460" rIns="71460" bIns="7146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Management Model</a:t>
          </a:r>
        </a:p>
      </dsp:txBody>
      <dsp:txXfrm>
        <a:off x="779865" y="2533361"/>
        <a:ext cx="3042505" cy="67520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BC06BB6-AFDE-A94A-950A-73F2362BA878}">
      <dsp:nvSpPr>
        <dsp:cNvPr id="0" name=""/>
        <dsp:cNvSpPr/>
      </dsp:nvSpPr>
      <dsp:spPr>
        <a:xfrm>
          <a:off x="1776729" y="0"/>
          <a:ext cx="6962140" cy="4351338"/>
        </a:xfrm>
        <a:prstGeom prst="swooshArrow">
          <a:avLst>
            <a:gd name="adj1" fmla="val 25000"/>
            <a:gd name="adj2" fmla="val 25000"/>
          </a:avLst>
        </a:prstGeom>
        <a:solidFill>
          <a:srgbClr val="6FF9DE"/>
        </a:solidFill>
        <a:ln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a:ln>
        <a:effectLst/>
        <a:scene3d>
          <a:camera prst="orthographicFront"/>
          <a:lightRig rig="threePt" dir="t"/>
        </a:scene3d>
        <a:sp3d prstMaterial="softEdge">
          <a:bevelT prst="angle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C8E3014-0A6B-F941-B00F-782CE08C9FC5}">
      <dsp:nvSpPr>
        <dsp:cNvPr id="0" name=""/>
        <dsp:cNvSpPr/>
      </dsp:nvSpPr>
      <dsp:spPr>
        <a:xfrm>
          <a:off x="2345053" y="2834727"/>
          <a:ext cx="160129" cy="160129"/>
        </a:xfrm>
        <a:prstGeom prst="ellipse">
          <a:avLst/>
        </a:prstGeom>
        <a:solidFill>
          <a:srgbClr val="7030A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/>
        </a:scene3d>
        <a:sp3d prstMaterial="softEdge">
          <a:bevelT prst="angle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D745BCF-7D2C-DB47-AA86-3CC13A918D4D}">
      <dsp:nvSpPr>
        <dsp:cNvPr id="0" name=""/>
        <dsp:cNvSpPr/>
      </dsp:nvSpPr>
      <dsp:spPr>
        <a:xfrm>
          <a:off x="2653772" y="3295781"/>
          <a:ext cx="1190526" cy="1062202"/>
        </a:xfrm>
        <a:prstGeom prst="rect">
          <a:avLst/>
        </a:prstGeom>
        <a:noFill/>
        <a:ln>
          <a:noFill/>
        </a:ln>
        <a:effectLst/>
        <a:scene3d>
          <a:camera prst="orthographicFront"/>
          <a:lightRig rig="threePt" dir="t"/>
        </a:scene3d>
        <a:sp3d prstMaterial="softEdge">
          <a:bevelT prst="angle"/>
        </a:sp3d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4849" tIns="0" rIns="0" bIns="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Planning</a:t>
          </a:r>
        </a:p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-Sizing</a:t>
          </a:r>
        </a:p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-Prerequisites</a:t>
          </a:r>
        </a:p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highlight>
                <a:srgbClr val="FF00FF"/>
              </a:highlight>
            </a:rPr>
            <a:t>PI - 1/2</a:t>
          </a:r>
        </a:p>
      </dsp:txBody>
      <dsp:txXfrm>
        <a:off x="2653772" y="3295781"/>
        <a:ext cx="1190526" cy="1062202"/>
      </dsp:txXfrm>
    </dsp:sp>
    <dsp:sp modelId="{6A46EF3C-EE58-3344-9C86-9CBE15AC2BFD}">
      <dsp:nvSpPr>
        <dsp:cNvPr id="0" name=""/>
        <dsp:cNvSpPr/>
      </dsp:nvSpPr>
      <dsp:spPr>
        <a:xfrm>
          <a:off x="3384123" y="1713549"/>
          <a:ext cx="278485" cy="278485"/>
        </a:xfrm>
        <a:prstGeom prst="ellipse">
          <a:avLst/>
        </a:prstGeom>
        <a:solidFill>
          <a:srgbClr val="FF5FBB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/>
        </a:scene3d>
        <a:sp3d prstMaterial="softEdge">
          <a:bevelT prst="angle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92AC13-9550-AD41-BA02-47C9256EC14B}">
      <dsp:nvSpPr>
        <dsp:cNvPr id="0" name=""/>
        <dsp:cNvSpPr/>
      </dsp:nvSpPr>
      <dsp:spPr>
        <a:xfrm>
          <a:off x="3816961" y="2641240"/>
          <a:ext cx="1294308" cy="1418341"/>
        </a:xfrm>
        <a:prstGeom prst="rect">
          <a:avLst/>
        </a:prstGeom>
        <a:noFill/>
        <a:ln>
          <a:noFill/>
        </a:ln>
        <a:effectLst/>
        <a:scene3d>
          <a:camera prst="orthographicFront"/>
          <a:lightRig rig="threePt" dir="t"/>
        </a:scene3d>
        <a:sp3d prstMaterial="softEdge">
          <a:bevelT prst="angle"/>
        </a:sp3d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7564" tIns="0" rIns="0" bIns="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Implementation</a:t>
          </a:r>
        </a:p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- Deployment</a:t>
          </a:r>
        </a:p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- Best practices</a:t>
          </a:r>
        </a:p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highlight>
                <a:srgbClr val="FF00FF"/>
              </a:highlight>
            </a:rPr>
            <a:t>PI – 3/4</a:t>
          </a:r>
        </a:p>
      </dsp:txBody>
      <dsp:txXfrm>
        <a:off x="3816961" y="2641240"/>
        <a:ext cx="1294308" cy="1418341"/>
      </dsp:txXfrm>
    </dsp:sp>
    <dsp:sp modelId="{32DD50FD-4C6E-9B42-A404-0E4867340741}">
      <dsp:nvSpPr>
        <dsp:cNvPr id="0" name=""/>
        <dsp:cNvSpPr/>
      </dsp:nvSpPr>
      <dsp:spPr>
        <a:xfrm>
          <a:off x="4902787" y="942389"/>
          <a:ext cx="368993" cy="368993"/>
        </a:xfrm>
        <a:prstGeom prst="ellipse">
          <a:avLst/>
        </a:prstGeom>
        <a:solidFill>
          <a:srgbClr val="FF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/>
        </a:scene3d>
        <a:sp3d prstMaterial="softEdge">
          <a:bevelT prst="angle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B4D3A1-799C-8642-BA63-2092A69437EC}">
      <dsp:nvSpPr>
        <dsp:cNvPr id="0" name=""/>
        <dsp:cNvSpPr/>
      </dsp:nvSpPr>
      <dsp:spPr>
        <a:xfrm>
          <a:off x="5244013" y="2193188"/>
          <a:ext cx="1462049" cy="1496203"/>
        </a:xfrm>
        <a:prstGeom prst="rect">
          <a:avLst/>
        </a:prstGeom>
        <a:noFill/>
        <a:ln>
          <a:noFill/>
        </a:ln>
        <a:effectLst/>
        <a:scene3d>
          <a:camera prst="orthographicFront"/>
          <a:lightRig rig="threePt" dir="t"/>
        </a:scene3d>
        <a:sp3d prstMaterial="softEdge">
          <a:bevelT prst="angle"/>
        </a:sp3d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5522" tIns="0" rIns="0" bIns="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Validation</a:t>
          </a:r>
        </a:p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- Dry run</a:t>
          </a:r>
        </a:p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- Final Migration (cutover)</a:t>
          </a:r>
        </a:p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highlight>
                <a:srgbClr val="FF00FF"/>
              </a:highlight>
            </a:rPr>
            <a:t>PI – 5/6</a:t>
          </a:r>
        </a:p>
      </dsp:txBody>
      <dsp:txXfrm>
        <a:off x="5244013" y="2193188"/>
        <a:ext cx="1462049" cy="1496203"/>
      </dsp:txXfrm>
    </dsp:sp>
    <dsp:sp modelId="{9A55BCBD-45FA-804C-BA14-26905C70EE31}">
      <dsp:nvSpPr>
        <dsp:cNvPr id="0" name=""/>
        <dsp:cNvSpPr/>
      </dsp:nvSpPr>
      <dsp:spPr>
        <a:xfrm>
          <a:off x="6643794" y="368960"/>
          <a:ext cx="494311" cy="494311"/>
        </a:xfrm>
        <a:prstGeom prst="ellipse">
          <a:avLst/>
        </a:prstGeom>
        <a:solidFill>
          <a:srgbClr val="FFC000"/>
        </a:solidFill>
        <a:ln w="12700" cap="flat" cmpd="sng" algn="ctr">
          <a:solidFill>
            <a:schemeClr val="accent1">
              <a:lumMod val="20000"/>
              <a:lumOff val="80000"/>
            </a:schemeClr>
          </a:solidFill>
          <a:prstDash val="solid"/>
          <a:miter lim="800000"/>
        </a:ln>
        <a:effectLst/>
        <a:scene3d>
          <a:camera prst="orthographicFront"/>
          <a:lightRig rig="threePt" dir="t"/>
        </a:scene3d>
        <a:sp3d prstMaterial="softEdge">
          <a:bevelT prst="angle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EABC1E1-B120-1E48-A79B-C357F6CD4131}">
      <dsp:nvSpPr>
        <dsp:cNvPr id="0" name=""/>
        <dsp:cNvSpPr/>
      </dsp:nvSpPr>
      <dsp:spPr>
        <a:xfrm>
          <a:off x="6789864" y="1757834"/>
          <a:ext cx="1205079" cy="1658387"/>
        </a:xfrm>
        <a:prstGeom prst="rect">
          <a:avLst/>
        </a:prstGeom>
        <a:noFill/>
        <a:ln>
          <a:noFill/>
        </a:ln>
        <a:effectLst/>
        <a:scene3d>
          <a:camera prst="orthographicFront"/>
          <a:lightRig rig="threePt" dir="t"/>
        </a:scene3d>
        <a:sp3d prstMaterial="softEdge">
          <a:bevelT prst="angle"/>
        </a:sp3d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1926" tIns="0" rIns="0" bIns="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Post Go live</a:t>
          </a:r>
        </a:p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- Stability</a:t>
          </a:r>
        </a:p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-Ongoing support</a:t>
          </a:r>
        </a:p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 dirty="0"/>
        </a:p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highlight>
                <a:srgbClr val="FF00FF"/>
              </a:highlight>
            </a:rPr>
            <a:t>PI -7/8/9</a:t>
          </a:r>
        </a:p>
      </dsp:txBody>
      <dsp:txXfrm>
        <a:off x="6789864" y="1757834"/>
        <a:ext cx="1205079" cy="165838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CA8683-1CDA-4466-ADA1-6C2747608681}">
      <dsp:nvSpPr>
        <dsp:cNvPr id="0" name=""/>
        <dsp:cNvSpPr/>
      </dsp:nvSpPr>
      <dsp:spPr>
        <a:xfrm>
          <a:off x="478800" y="894438"/>
          <a:ext cx="1098000" cy="1098000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1E28853-D581-4C12-A8C7-DFF8A6102953}">
      <dsp:nvSpPr>
        <dsp:cNvPr id="0" name=""/>
        <dsp:cNvSpPr/>
      </dsp:nvSpPr>
      <dsp:spPr>
        <a:xfrm>
          <a:off x="712800" y="1128438"/>
          <a:ext cx="630000" cy="63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244602C-2CC9-479F-8A02-7C97BC145DBC}">
      <dsp:nvSpPr>
        <dsp:cNvPr id="0" name=""/>
        <dsp:cNvSpPr/>
      </dsp:nvSpPr>
      <dsp:spPr>
        <a:xfrm>
          <a:off x="127800" y="2334438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kern="1200"/>
            <a:t>Unrealistic expectations</a:t>
          </a:r>
        </a:p>
      </dsp:txBody>
      <dsp:txXfrm>
        <a:off x="127800" y="2334438"/>
        <a:ext cx="1800000" cy="720000"/>
      </dsp:txXfrm>
    </dsp:sp>
    <dsp:sp modelId="{1E5A311E-3036-47E3-9484-3832CEE46FAF}">
      <dsp:nvSpPr>
        <dsp:cNvPr id="0" name=""/>
        <dsp:cNvSpPr/>
      </dsp:nvSpPr>
      <dsp:spPr>
        <a:xfrm>
          <a:off x="2593800" y="894438"/>
          <a:ext cx="1098000" cy="1098000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A338240-5818-45EA-9C5A-09689B0CD811}">
      <dsp:nvSpPr>
        <dsp:cNvPr id="0" name=""/>
        <dsp:cNvSpPr/>
      </dsp:nvSpPr>
      <dsp:spPr>
        <a:xfrm>
          <a:off x="2827800" y="1128438"/>
          <a:ext cx="630000" cy="63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35751E-EAE6-4EB6-94E6-3E9421AAD3B1}">
      <dsp:nvSpPr>
        <dsp:cNvPr id="0" name=""/>
        <dsp:cNvSpPr/>
      </dsp:nvSpPr>
      <dsp:spPr>
        <a:xfrm>
          <a:off x="2242800" y="2334438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kern="1200"/>
            <a:t>Tight timelines</a:t>
          </a:r>
        </a:p>
      </dsp:txBody>
      <dsp:txXfrm>
        <a:off x="2242800" y="2334438"/>
        <a:ext cx="1800000" cy="720000"/>
      </dsp:txXfrm>
    </dsp:sp>
    <dsp:sp modelId="{C3C0CED7-799E-47FA-B938-83BD2EA48486}">
      <dsp:nvSpPr>
        <dsp:cNvPr id="0" name=""/>
        <dsp:cNvSpPr/>
      </dsp:nvSpPr>
      <dsp:spPr>
        <a:xfrm>
          <a:off x="4708800" y="894438"/>
          <a:ext cx="1098000" cy="1098000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B0F125C-4188-44EC-A1D9-F711FCD3B6DC}">
      <dsp:nvSpPr>
        <dsp:cNvPr id="0" name=""/>
        <dsp:cNvSpPr/>
      </dsp:nvSpPr>
      <dsp:spPr>
        <a:xfrm>
          <a:off x="4942800" y="1128438"/>
          <a:ext cx="630000" cy="63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D9F3A95-A9A2-41BE-A369-913D7934B4C8}">
      <dsp:nvSpPr>
        <dsp:cNvPr id="0" name=""/>
        <dsp:cNvSpPr/>
      </dsp:nvSpPr>
      <dsp:spPr>
        <a:xfrm>
          <a:off x="4357800" y="2334438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kern="1200"/>
            <a:t>Complex system</a:t>
          </a:r>
        </a:p>
      </dsp:txBody>
      <dsp:txXfrm>
        <a:off x="4357800" y="2334438"/>
        <a:ext cx="1800000" cy="720000"/>
      </dsp:txXfrm>
    </dsp:sp>
    <dsp:sp modelId="{5196A7BF-414D-4528-B472-FE4695FACA21}">
      <dsp:nvSpPr>
        <dsp:cNvPr id="0" name=""/>
        <dsp:cNvSpPr/>
      </dsp:nvSpPr>
      <dsp:spPr>
        <a:xfrm>
          <a:off x="6823800" y="894438"/>
          <a:ext cx="1098000" cy="1098000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C3D1DC4-B91C-4766-84D4-078434F095E6}">
      <dsp:nvSpPr>
        <dsp:cNvPr id="0" name=""/>
        <dsp:cNvSpPr/>
      </dsp:nvSpPr>
      <dsp:spPr>
        <a:xfrm>
          <a:off x="7057800" y="1128438"/>
          <a:ext cx="630000" cy="6300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671B261-3968-40A6-BF05-5C3FB2EAB9C9}">
      <dsp:nvSpPr>
        <dsp:cNvPr id="0" name=""/>
        <dsp:cNvSpPr/>
      </dsp:nvSpPr>
      <dsp:spPr>
        <a:xfrm>
          <a:off x="6472800" y="2334438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kern="1200"/>
            <a:t>Right amount of resources</a:t>
          </a:r>
        </a:p>
      </dsp:txBody>
      <dsp:txXfrm>
        <a:off x="6472800" y="2334438"/>
        <a:ext cx="1800000" cy="720000"/>
      </dsp:txXfrm>
    </dsp:sp>
    <dsp:sp modelId="{0B21FC49-ED3E-4C1E-B6EB-2FC69598876C}">
      <dsp:nvSpPr>
        <dsp:cNvPr id="0" name=""/>
        <dsp:cNvSpPr/>
      </dsp:nvSpPr>
      <dsp:spPr>
        <a:xfrm>
          <a:off x="8938800" y="894438"/>
          <a:ext cx="1098000" cy="1098000"/>
        </a:xfrm>
        <a:prstGeom prst="round2DiagRect">
          <a:avLst>
            <a:gd name="adj1" fmla="val 29727"/>
            <a:gd name="adj2" fmla="val 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1C8C8B1-FF36-451C-BE61-34500EB9AF9B}">
      <dsp:nvSpPr>
        <dsp:cNvPr id="0" name=""/>
        <dsp:cNvSpPr/>
      </dsp:nvSpPr>
      <dsp:spPr>
        <a:xfrm>
          <a:off x="9172800" y="1128438"/>
          <a:ext cx="630000" cy="63000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8483277-628C-40E4-B290-8038B882F8F1}">
      <dsp:nvSpPr>
        <dsp:cNvPr id="0" name=""/>
        <dsp:cNvSpPr/>
      </dsp:nvSpPr>
      <dsp:spPr>
        <a:xfrm>
          <a:off x="8587800" y="2334438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kern="1200"/>
            <a:t>Strict security and compliance</a:t>
          </a:r>
        </a:p>
      </dsp:txBody>
      <dsp:txXfrm>
        <a:off x="8587800" y="2334438"/>
        <a:ext cx="1800000" cy="72000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E2FC3C-7DCC-4CC8-9EEE-BE9C5FF3F915}">
      <dsp:nvSpPr>
        <dsp:cNvPr id="0" name=""/>
        <dsp:cNvSpPr/>
      </dsp:nvSpPr>
      <dsp:spPr>
        <a:xfrm>
          <a:off x="560960" y="200"/>
          <a:ext cx="947882" cy="94788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186CD17-644E-4AB1-BB18-F168124748D0}">
      <dsp:nvSpPr>
        <dsp:cNvPr id="0" name=""/>
        <dsp:cNvSpPr/>
      </dsp:nvSpPr>
      <dsp:spPr>
        <a:xfrm>
          <a:off x="762968" y="202208"/>
          <a:ext cx="543867" cy="54386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6BDB26-2B46-4409-8F26-B61DBAE7BA2C}">
      <dsp:nvSpPr>
        <dsp:cNvPr id="0" name=""/>
        <dsp:cNvSpPr/>
      </dsp:nvSpPr>
      <dsp:spPr>
        <a:xfrm>
          <a:off x="257949" y="1243325"/>
          <a:ext cx="1553906" cy="7381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b="1" i="0" kern="1200"/>
            <a:t>Spend more time on requirements gathering and analysis. </a:t>
          </a:r>
          <a:endParaRPr lang="en-US" sz="1100" kern="1200"/>
        </a:p>
      </dsp:txBody>
      <dsp:txXfrm>
        <a:off x="257949" y="1243325"/>
        <a:ext cx="1553906" cy="738105"/>
      </dsp:txXfrm>
    </dsp:sp>
    <dsp:sp modelId="{C006D548-6DEF-4965-BA3E-E0EC627109FF}">
      <dsp:nvSpPr>
        <dsp:cNvPr id="0" name=""/>
        <dsp:cNvSpPr/>
      </dsp:nvSpPr>
      <dsp:spPr>
        <a:xfrm>
          <a:off x="2386800" y="200"/>
          <a:ext cx="947882" cy="947882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713F93F-CF04-4A72-83F8-3BC4DF2E5554}">
      <dsp:nvSpPr>
        <dsp:cNvPr id="0" name=""/>
        <dsp:cNvSpPr/>
      </dsp:nvSpPr>
      <dsp:spPr>
        <a:xfrm>
          <a:off x="2588808" y="202208"/>
          <a:ext cx="543867" cy="54386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4DD6BE-FBF4-4BAD-B033-7022C423123D}">
      <dsp:nvSpPr>
        <dsp:cNvPr id="0" name=""/>
        <dsp:cNvSpPr/>
      </dsp:nvSpPr>
      <dsp:spPr>
        <a:xfrm>
          <a:off x="2083788" y="1243325"/>
          <a:ext cx="1553906" cy="7381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b="1" i="0" kern="1200"/>
            <a:t>communicating with stakeholders and preparing them for the changes.</a:t>
          </a:r>
          <a:endParaRPr lang="en-US" sz="1100" kern="1200"/>
        </a:p>
      </dsp:txBody>
      <dsp:txXfrm>
        <a:off x="2083788" y="1243325"/>
        <a:ext cx="1553906" cy="738105"/>
      </dsp:txXfrm>
    </dsp:sp>
    <dsp:sp modelId="{B70E1F87-FE97-4055-9E30-57C5460390C2}">
      <dsp:nvSpPr>
        <dsp:cNvPr id="0" name=""/>
        <dsp:cNvSpPr/>
      </dsp:nvSpPr>
      <dsp:spPr>
        <a:xfrm>
          <a:off x="4212640" y="200"/>
          <a:ext cx="947882" cy="947882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B2A5118-94F2-4328-8D46-7EC95CA4CAB9}">
      <dsp:nvSpPr>
        <dsp:cNvPr id="0" name=""/>
        <dsp:cNvSpPr/>
      </dsp:nvSpPr>
      <dsp:spPr>
        <a:xfrm>
          <a:off x="4414648" y="202208"/>
          <a:ext cx="543867" cy="54386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3536712-D7CE-4559-AF22-AA52FDD2DE9C}">
      <dsp:nvSpPr>
        <dsp:cNvPr id="0" name=""/>
        <dsp:cNvSpPr/>
      </dsp:nvSpPr>
      <dsp:spPr>
        <a:xfrm>
          <a:off x="3909628" y="1243325"/>
          <a:ext cx="1553906" cy="7381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b="1" i="0" kern="1200"/>
            <a:t>Under-estimated the impact this would have on the company's employees and operations. </a:t>
          </a:r>
          <a:endParaRPr lang="en-US" sz="1100" kern="1200"/>
        </a:p>
      </dsp:txBody>
      <dsp:txXfrm>
        <a:off x="3909628" y="1243325"/>
        <a:ext cx="1553906" cy="738105"/>
      </dsp:txXfrm>
    </dsp:sp>
    <dsp:sp modelId="{766E5043-DFA4-49FB-B3C6-7D12F7C3EA44}">
      <dsp:nvSpPr>
        <dsp:cNvPr id="0" name=""/>
        <dsp:cNvSpPr/>
      </dsp:nvSpPr>
      <dsp:spPr>
        <a:xfrm>
          <a:off x="2386800" y="2369907"/>
          <a:ext cx="947882" cy="947882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4B048DA-1FF3-4AA1-BC3E-2C349F9344B3}">
      <dsp:nvSpPr>
        <dsp:cNvPr id="0" name=""/>
        <dsp:cNvSpPr/>
      </dsp:nvSpPr>
      <dsp:spPr>
        <a:xfrm>
          <a:off x="2588808" y="2571915"/>
          <a:ext cx="543867" cy="54386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0B90DF-46BB-4486-8350-1A4D84EB7921}">
      <dsp:nvSpPr>
        <dsp:cNvPr id="0" name=""/>
        <dsp:cNvSpPr/>
      </dsp:nvSpPr>
      <dsp:spPr>
        <a:xfrm>
          <a:off x="2083788" y="3613032"/>
          <a:ext cx="1553906" cy="7381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b="1" i="0" kern="1200"/>
            <a:t>Emphasis on testing and validation</a:t>
          </a:r>
          <a:endParaRPr lang="en-US" sz="1100" kern="1200"/>
        </a:p>
      </dsp:txBody>
      <dsp:txXfrm>
        <a:off x="2083788" y="3613032"/>
        <a:ext cx="1553906" cy="73810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arrow5">
  <dgm:title val=""/>
  <dgm:desc val=""/>
  <dgm:catLst>
    <dgm:cat type="relationship" pri="6000"/>
    <dgm:cat type="process" pri="3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ch" ptType="node" func="cnt" op="equ" val="2">
        <dgm:choose name="Name2">
          <dgm:if name="Name3" func="var" arg="dir" op="equ" val="norm">
            <dgm:alg type="cycle">
              <dgm:param type="rotPath" val="alongPath"/>
              <dgm:param type="stAng" val="270"/>
            </dgm:alg>
          </dgm:if>
          <dgm:else name="Name4">
            <dgm:alg type="cycle">
              <dgm:param type="rotPath" val="alongPath"/>
              <dgm:param type="stAng" val="90"/>
              <dgm:param type="spanAng" val="-360"/>
            </dgm:alg>
          </dgm:else>
        </dgm:choose>
      </dgm:if>
      <dgm:else name="Name5">
        <dgm:choose name="Name6">
          <dgm:if name="Name7" func="var" arg="dir" op="equ" val="norm">
            <dgm:alg type="cycle">
              <dgm:param type="rotPath" val="alongPath"/>
            </dgm:alg>
          </dgm:if>
          <dgm:else name="Name8">
            <dgm:alg type="cycle">
              <dgm:param type="rotPath" val="alongPath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lte" val="2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0.1"/>
          <dgm:constr type="sibSp" refType="h" op="lte" fact="0.1"/>
          <dgm:constr type="diam" refType="w" refFor="ch" refPtType="node" op="equ" fact="1.1"/>
        </dgm:constrLst>
      </dgm:if>
      <dgm:if name="Name11" axis="ch" ptType="node" func="cnt" op="equ" val="5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2"/>
          <dgm:constr type="sibSp" refType="h" op="lte" fact="0.1"/>
        </dgm:constrLst>
      </dgm:if>
      <dgm:if name="Name12" axis="ch" ptType="node" func="cnt" op="equ" val="6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if name="Name13" axis="ch" ptType="node" func="cnt" op="equ" val="7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if name="Name14" axis="ch" ptType="node" func="cnt" op="equ" val="8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/>
          <dgm:constr type="sibSp" refType="h" op="lte" fact="0.1"/>
        </dgm:constrLst>
      </dgm:if>
      <dgm:if name="Name15" axis="ch" ptType="node" func="cnt" op="gte" val="9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else name="Name16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35"/>
        </dgm:constrLst>
      </dgm:else>
    </dgm:choose>
    <dgm:ruleLst/>
    <dgm:forEach name="Name17" axis="ch" ptType="node">
      <dgm:layoutNode name="arrow">
        <dgm:varLst>
          <dgm:bulletEnabled val="1"/>
        </dgm:varLst>
        <dgm:alg type="tx"/>
        <dgm:shape xmlns:r="http://schemas.openxmlformats.org/officeDocument/2006/relationships" type="downArrow" r:blip="">
          <dgm:adjLst>
            <dgm:adj idx="2" val="0.35"/>
          </dgm:adjLst>
        </dgm:shape>
        <dgm:presOf axis="desOrSelf" ptType="node"/>
        <dgm:constrLst/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AD9B6E-9626-9344-90FB-A83E91BB8A56}" type="datetimeFigureOut">
              <a:rPr lang="en-US" smtClean="0"/>
              <a:t>4/11/23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44CFD4-7181-4A44-B539-B3D49CFA17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0190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NLB – improves </a:t>
            </a:r>
            <a:r>
              <a:rPr lang="en-GB" dirty="0" err="1"/>
              <a:t>performane</a:t>
            </a:r>
            <a:r>
              <a:rPr lang="en-GB" dirty="0"/>
              <a:t> ang eliminates single points of failure</a:t>
            </a:r>
          </a:p>
          <a:p>
            <a:r>
              <a:rPr lang="en-GB" dirty="0"/>
              <a:t>Web tier will be public facing, App(Logic) and DB tier will be private </a:t>
            </a:r>
            <a:r>
              <a:rPr lang="en-GB" dirty="0" err="1"/>
              <a:t>sbnets</a:t>
            </a:r>
            <a:endParaRPr lang="en-GB" dirty="0"/>
          </a:p>
          <a:p>
            <a:r>
              <a:rPr lang="en-GB" dirty="0"/>
              <a:t>The queue helps to smooth write traffic from the apps to the DB, no messages are lost  </a:t>
            </a:r>
          </a:p>
          <a:p>
            <a:r>
              <a:rPr lang="en-GB" dirty="0"/>
              <a:t>an </a:t>
            </a:r>
            <a:r>
              <a:rPr lang="en-GB" dirty="0" err="1"/>
              <a:t>apache</a:t>
            </a:r>
            <a:r>
              <a:rPr lang="en-GB" dirty="0"/>
              <a:t> Kafka queue can be used as it is cloud agnostic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876715-B58B-408F-B035-A9228B66371C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21942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F43C46-0A0C-32B0-D82C-E4CE46E835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81BEFDA-8DEF-2024-372B-CCBAB6A811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591A0F-CE38-041C-0B7E-6A496FC84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47E696-50DE-0E4D-B14C-7C6044C0C5A3}" type="datetimeFigureOut">
              <a:rPr lang="en-US" smtClean="0"/>
              <a:t>4/11/23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FA09BA-B24A-7CC6-EF31-012A539808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2C4D07-49D3-9EB2-68A7-D7323512D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2763DB-2E73-2248-9D46-A5BCADE18C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6770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96367-F193-052E-B653-610EF5A932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A590D6-3B1F-2C85-71C1-C97D48477E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F3C036-1A26-C5D3-F514-7B2106BC8D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47E696-50DE-0E4D-B14C-7C6044C0C5A3}" type="datetimeFigureOut">
              <a:rPr lang="en-US" smtClean="0"/>
              <a:t>4/11/23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01D941-5CD1-5CD7-80F1-0CBCB4930B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49EB55-013C-6F9A-95BF-6E21833D73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2763DB-2E73-2248-9D46-A5BCADE18C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3344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CF60324-251E-12BD-E2E0-ECA42BA6559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046096-44BC-9436-D77C-DC3BAFC29C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F6DC9E-E1E0-0AA2-9B41-F92AF0D835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47E696-50DE-0E4D-B14C-7C6044C0C5A3}" type="datetimeFigureOut">
              <a:rPr lang="en-US" smtClean="0"/>
              <a:t>4/11/23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1E1ED4-A5D3-BFB6-9A63-71BF4058A8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F5CDBE-D993-2A7B-D02C-C917F0217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2763DB-2E73-2248-9D46-A5BCADE18C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1198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79BCE7-C34F-B613-2F7F-0CB87E0F94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D521F4-0D06-D3A6-2985-985B0B342D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1C0327-8AF2-A0E4-3843-68FF4C2CB4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47E696-50DE-0E4D-B14C-7C6044C0C5A3}" type="datetimeFigureOut">
              <a:rPr lang="en-US" smtClean="0"/>
              <a:t>4/11/23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137231-BEBC-6458-800C-9197081AD5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F345EC-FD8A-42E3-AEB7-079644CA05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2763DB-2E73-2248-9D46-A5BCADE18C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9388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F16ACB-346E-EA31-2899-6AD3084A2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DDE2E-0D42-1663-364F-5DE3234E25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357706-CE1E-6D1F-B595-329DEE3349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47E696-50DE-0E4D-B14C-7C6044C0C5A3}" type="datetimeFigureOut">
              <a:rPr lang="en-US" smtClean="0"/>
              <a:t>4/11/23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312B33-48E6-F9F8-29C2-0D4FF5D94A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DE08B5-7E3A-C033-2BB5-DE7D5EE4BA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2763DB-2E73-2248-9D46-A5BCADE18C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6349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97F7A-DC8C-3780-E84A-189067BC38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86DCC0-6590-FF16-4074-21B6332550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E7298D-C783-4FA4-2F81-BADB025ABB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1669A4-9385-874C-0B81-35BE78EF99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47E696-50DE-0E4D-B14C-7C6044C0C5A3}" type="datetimeFigureOut">
              <a:rPr lang="en-US" smtClean="0"/>
              <a:t>4/11/23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BF397F-5E10-77CA-48D7-0AEDB84229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EEFAF7-44AF-1102-EBCF-9326E689C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2763DB-2E73-2248-9D46-A5BCADE18C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4732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783B5-D5C9-5EF8-A5E3-2F850357A1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B253E7-95C7-60D2-2D60-34C275C64F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4536F5-5AA4-549F-C056-9D7486A546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AFCD107-6D60-448B-0B4C-753FAEA8D38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0942B81-F1C6-DF27-216F-08862C98262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99D1DE2-7E09-D13F-DE5F-6985C4DEF0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47E696-50DE-0E4D-B14C-7C6044C0C5A3}" type="datetimeFigureOut">
              <a:rPr lang="en-US" smtClean="0"/>
              <a:t>4/11/23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3485F29-E9F0-207E-3ACB-411E8E97C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9DD509F-C432-9B8F-0F9B-601E29673E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2763DB-2E73-2248-9D46-A5BCADE18C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0846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1EDAF2-3AD6-CA57-4488-F5F3BB28E4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8470ACD-AB80-DE3A-ED1E-3E4D944974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47E696-50DE-0E4D-B14C-7C6044C0C5A3}" type="datetimeFigureOut">
              <a:rPr lang="en-US" smtClean="0"/>
              <a:t>4/11/23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FDC149-5130-A415-0EDC-2ADA38B298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00705D-2EC2-9F72-463A-8D986F6C5D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2763DB-2E73-2248-9D46-A5BCADE18C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0329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6183195-8CA0-EA5B-8760-4C9FC22237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47E696-50DE-0E4D-B14C-7C6044C0C5A3}" type="datetimeFigureOut">
              <a:rPr lang="en-US" smtClean="0"/>
              <a:t>4/11/23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27E73B7-8CD1-5E3A-976D-DA5D22DA52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AEC60A-69D7-6F1A-4DD6-7C438944D7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2763DB-2E73-2248-9D46-A5BCADE18C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866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97070-FF0D-58A1-9748-EC07806F09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C00B77-A73E-DA6F-DB4E-03797CF072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E7DE1D-DEC6-E509-FC96-F0E7123AA0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636FFE-877E-B2F9-26E1-915AC6A825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47E696-50DE-0E4D-B14C-7C6044C0C5A3}" type="datetimeFigureOut">
              <a:rPr lang="en-US" smtClean="0"/>
              <a:t>4/11/23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B9082D-53EC-C85D-F804-8D6195D54D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17FCF2-300C-C9BB-E59C-998B0D3CA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2763DB-2E73-2248-9D46-A5BCADE18C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185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FE232-9FB0-A2CB-7C63-667A6CA286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B51570B-4334-9372-929B-2F1EBC8027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9ECF4C-E6D9-631A-02B3-F8B3CCBCC4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A0016A-2300-D43B-6506-779D0E4A18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47E696-50DE-0E4D-B14C-7C6044C0C5A3}" type="datetimeFigureOut">
              <a:rPr lang="en-US" smtClean="0"/>
              <a:t>4/11/23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8E87B4-BF7F-F746-82DA-87EBD51B2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DAAE37-C94A-AF7A-2C64-F873F1B12F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2763DB-2E73-2248-9D46-A5BCADE18C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0860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965B022-4AD5-9C44-C5DC-F93B462D4C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E79BE7-2B4D-3591-0CDF-C33BB20FBC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A0258D-C287-CE62-F291-0D57BEFF8F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47E696-50DE-0E4D-B14C-7C6044C0C5A3}" type="datetimeFigureOut">
              <a:rPr lang="en-US" smtClean="0"/>
              <a:t>4/11/23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E22AA1-450B-6B39-616E-9E8766EF06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9D3266-F902-B061-81B1-2C7F93FD3F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2763DB-2E73-2248-9D46-A5BCADE18C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7562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image" Target="../media/image8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ideo 3" descr="3D Graphs">
            <a:extLst>
              <a:ext uri="{FF2B5EF4-FFF2-40B4-BE49-F238E27FC236}">
                <a16:creationId xmlns:a16="http://schemas.microsoft.com/office/drawing/2014/main" id="{73D7D07B-BFB9-54A0-18AA-5E96B1E72C0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1" b="1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D582D6-F14D-8EE1-0D4E-610BC0959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3915" y="719350"/>
            <a:ext cx="10058400" cy="19726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br>
              <a:rPr lang="en-US" sz="6600" b="1" dirty="0"/>
            </a:br>
            <a:br>
              <a:rPr lang="en-US" sz="6600" b="1" dirty="0"/>
            </a:br>
            <a:r>
              <a:rPr lang="en-US" sz="6600" b="1" dirty="0"/>
              <a:t>ABC Hospital Cloud Architecture Presentation</a:t>
            </a:r>
          </a:p>
        </p:txBody>
      </p:sp>
      <p:pic>
        <p:nvPicPr>
          <p:cNvPr id="3" name="Picture 4" descr="Image result for salesforce logo jpg">
            <a:extLst>
              <a:ext uri="{FF2B5EF4-FFF2-40B4-BE49-F238E27FC236}">
                <a16:creationId xmlns:a16="http://schemas.microsoft.com/office/drawing/2014/main" id="{0D1985FB-E4C6-09BA-A74B-C5BC1AC8C5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7902" y="5566671"/>
            <a:ext cx="2291049" cy="1291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7BD6719-97F9-8AFE-250B-19F5203FF4EB}"/>
              </a:ext>
            </a:extLst>
          </p:cNvPr>
          <p:cNvSpPr txBox="1"/>
          <p:nvPr/>
        </p:nvSpPr>
        <p:spPr>
          <a:xfrm>
            <a:off x="957507" y="4821878"/>
            <a:ext cx="619073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 err="1">
                <a:latin typeface="Arial" panose="020B0604020202020204" pitchFamily="34" charset="0"/>
              </a:rPr>
              <a:t>Shulika</a:t>
            </a:r>
            <a:r>
              <a:rPr lang="en-US" sz="2400" b="1" dirty="0">
                <a:latin typeface="Arial" panose="020B0604020202020204" pitchFamily="34" charset="0"/>
              </a:rPr>
              <a:t> Lilian Tata., PhD</a:t>
            </a:r>
          </a:p>
          <a:p>
            <a:r>
              <a:rPr lang="en-US" sz="2400" b="1" i="0" dirty="0">
                <a:effectLst/>
                <a:latin typeface="-apple-system"/>
              </a:rPr>
              <a:t>AWS SAP| AWS SAA| </a:t>
            </a:r>
            <a:r>
              <a:rPr lang="en-US" sz="2400" b="1" i="0" dirty="0" err="1">
                <a:effectLst/>
                <a:latin typeface="-apple-system"/>
              </a:rPr>
              <a:t>SAFe</a:t>
            </a:r>
            <a:r>
              <a:rPr lang="en-US" sz="2400" b="1" i="0" dirty="0">
                <a:effectLst/>
                <a:latin typeface="-apple-system"/>
              </a:rPr>
              <a:t> 5.0| MA PP| MA DIP|MA IR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940085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68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3BAB9E8-A964-B21D-D6A8-739C82EB1E9C}"/>
              </a:ext>
            </a:extLst>
          </p:cNvPr>
          <p:cNvSpPr txBox="1"/>
          <p:nvPr/>
        </p:nvSpPr>
        <p:spPr>
          <a:xfrm>
            <a:off x="3868563" y="275208"/>
            <a:ext cx="4454874" cy="46166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GB" sz="2400" b="1"/>
              <a:t>ABC Hospital </a:t>
            </a:r>
            <a:r>
              <a:rPr lang="en-GB" sz="2400"/>
              <a:t>3 Apps Architecture</a:t>
            </a:r>
            <a:endParaRPr lang="en-GB" sz="2400">
              <a:cs typeface="Calibri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E7894A2-AFF9-3807-5D7D-DF374CEF0081}"/>
              </a:ext>
            </a:extLst>
          </p:cNvPr>
          <p:cNvSpPr/>
          <p:nvPr/>
        </p:nvSpPr>
        <p:spPr>
          <a:xfrm>
            <a:off x="3106340" y="1436239"/>
            <a:ext cx="822828" cy="82282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>
                <a:solidFill>
                  <a:schemeClr val="tx1"/>
                </a:solidFill>
                <a:cs typeface="Calibri"/>
              </a:rPr>
              <a:t>NLB</a:t>
            </a:r>
            <a:endParaRPr lang="en-US" err="1">
              <a:solidFill>
                <a:schemeClr val="tx1"/>
              </a:solidFill>
            </a:endParaRPr>
          </a:p>
        </p:txBody>
      </p:sp>
      <p:sp>
        <p:nvSpPr>
          <p:cNvPr id="8" name="Cylinder 7">
            <a:extLst>
              <a:ext uri="{FF2B5EF4-FFF2-40B4-BE49-F238E27FC236}">
                <a16:creationId xmlns:a16="http://schemas.microsoft.com/office/drawing/2014/main" id="{A55BBCE0-3B58-2499-014A-8B43FDF4EBA8}"/>
              </a:ext>
            </a:extLst>
          </p:cNvPr>
          <p:cNvSpPr/>
          <p:nvPr/>
        </p:nvSpPr>
        <p:spPr>
          <a:xfrm>
            <a:off x="8224124" y="930056"/>
            <a:ext cx="1050073" cy="3901022"/>
          </a:xfrm>
          <a:prstGeom prst="can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chemeClr val="tx1"/>
                </a:solidFill>
                <a:cs typeface="Calibri"/>
              </a:rPr>
              <a:t>SQL Database</a:t>
            </a:r>
          </a:p>
        </p:txBody>
      </p:sp>
      <p:sp>
        <p:nvSpPr>
          <p:cNvPr id="9" name="Cylinder 8">
            <a:extLst>
              <a:ext uri="{FF2B5EF4-FFF2-40B4-BE49-F238E27FC236}">
                <a16:creationId xmlns:a16="http://schemas.microsoft.com/office/drawing/2014/main" id="{8B42E78F-8EBF-25E3-60F9-FDE0285692D1}"/>
              </a:ext>
            </a:extLst>
          </p:cNvPr>
          <p:cNvSpPr/>
          <p:nvPr/>
        </p:nvSpPr>
        <p:spPr>
          <a:xfrm>
            <a:off x="9327033" y="941618"/>
            <a:ext cx="873511" cy="761999"/>
          </a:xfrm>
          <a:prstGeom prst="can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>
                <a:solidFill>
                  <a:schemeClr val="tx1"/>
                </a:solidFill>
                <a:cs typeface="Calibri"/>
              </a:rPr>
              <a:t>Read Replica</a:t>
            </a:r>
          </a:p>
        </p:txBody>
      </p:sp>
      <p:sp>
        <p:nvSpPr>
          <p:cNvPr id="15" name="Cylinder 14">
            <a:extLst>
              <a:ext uri="{FF2B5EF4-FFF2-40B4-BE49-F238E27FC236}">
                <a16:creationId xmlns:a16="http://schemas.microsoft.com/office/drawing/2014/main" id="{3B21E73B-0A2D-8F8C-FA7A-2802DAFDA55E}"/>
              </a:ext>
            </a:extLst>
          </p:cNvPr>
          <p:cNvSpPr/>
          <p:nvPr/>
        </p:nvSpPr>
        <p:spPr>
          <a:xfrm>
            <a:off x="10429381" y="964849"/>
            <a:ext cx="1217340" cy="5521343"/>
          </a:xfrm>
          <a:prstGeom prst="can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>
                <a:solidFill>
                  <a:schemeClr val="tx1"/>
                </a:solidFill>
                <a:cs typeface="Calibri"/>
              </a:rPr>
              <a:t>Object</a:t>
            </a:r>
          </a:p>
          <a:p>
            <a:pPr algn="ctr"/>
            <a:r>
              <a:rPr lang="en-US">
                <a:solidFill>
                  <a:schemeClr val="tx1"/>
                </a:solidFill>
                <a:cs typeface="Calibri"/>
              </a:rPr>
              <a:t>Storage</a:t>
            </a:r>
            <a:endParaRPr lang="en-US">
              <a:solidFill>
                <a:schemeClr val="tx1"/>
              </a:solidFill>
            </a:endParaRPr>
          </a:p>
          <a:p>
            <a:pPr algn="ctr"/>
            <a:endParaRPr lang="en-US">
              <a:solidFill>
                <a:schemeClr val="tx1"/>
              </a:solidFill>
              <a:cs typeface="Calibri"/>
            </a:endParaRPr>
          </a:p>
          <a:p>
            <a:pPr algn="ctr"/>
            <a:r>
              <a:rPr lang="en-US">
                <a:solidFill>
                  <a:schemeClr val="tx1"/>
                </a:solidFill>
                <a:cs typeface="Calibri"/>
              </a:rPr>
              <a:t>Immutable </a:t>
            </a:r>
          </a:p>
          <a:p>
            <a:pPr algn="ctr"/>
            <a:endParaRPr lang="en-US">
              <a:solidFill>
                <a:schemeClr val="tx1"/>
              </a:solidFill>
              <a:cs typeface="Calibri"/>
            </a:endParaRPr>
          </a:p>
          <a:p>
            <a:pPr algn="ctr"/>
            <a:r>
              <a:rPr lang="en-US">
                <a:solidFill>
                  <a:schemeClr val="tx1"/>
                </a:solidFill>
                <a:cs typeface="Calibri"/>
              </a:rPr>
              <a:t>7 years retention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5313ADE-F2C5-F05C-21F3-193C6C74FAEA}"/>
              </a:ext>
            </a:extLst>
          </p:cNvPr>
          <p:cNvGrpSpPr/>
          <p:nvPr/>
        </p:nvGrpSpPr>
        <p:grpSpPr>
          <a:xfrm>
            <a:off x="4397791" y="964849"/>
            <a:ext cx="1839950" cy="1765607"/>
            <a:chOff x="3763536" y="687658"/>
            <a:chExt cx="1839950" cy="1765607"/>
          </a:xfrm>
          <a:solidFill>
            <a:schemeClr val="bg1"/>
          </a:solidFill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6BA4C5A1-D995-DAED-75A5-E5EBEC879FD0}"/>
                </a:ext>
              </a:extLst>
            </p:cNvPr>
            <p:cNvSpPr/>
            <p:nvPr/>
          </p:nvSpPr>
          <p:spPr>
            <a:xfrm>
              <a:off x="3763536" y="687658"/>
              <a:ext cx="1839950" cy="1765607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400">
                  <a:solidFill>
                    <a:schemeClr val="tx1"/>
                  </a:solidFill>
                  <a:cs typeface="Calibri"/>
                </a:rPr>
                <a:t>Auto Scaling Group</a:t>
              </a:r>
            </a:p>
          </p:txBody>
        </p:sp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E719F7D4-26C4-8EEB-08FD-747619CADE05}"/>
                </a:ext>
              </a:extLst>
            </p:cNvPr>
            <p:cNvSpPr/>
            <p:nvPr/>
          </p:nvSpPr>
          <p:spPr>
            <a:xfrm>
              <a:off x="4023731" y="817756"/>
              <a:ext cx="1310267" cy="1217340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>
                  <a:solidFill>
                    <a:schemeClr val="tx1"/>
                  </a:solidFill>
                  <a:cs typeface="Calibri"/>
                </a:rPr>
                <a:t>Electronic Healthcare</a:t>
              </a:r>
            </a:p>
            <a:p>
              <a:pPr algn="ctr"/>
              <a:endParaRPr lang="en-US" sz="1600">
                <a:solidFill>
                  <a:schemeClr val="tx1"/>
                </a:solidFill>
                <a:cs typeface="Calibri"/>
              </a:endParaRPr>
            </a:p>
            <a:p>
              <a:pPr algn="ctr"/>
              <a:r>
                <a:rPr lang="en-US">
                  <a:solidFill>
                    <a:schemeClr val="tx1"/>
                  </a:solidFill>
                  <a:cs typeface="Calibri"/>
                </a:rPr>
                <a:t>5 VM</a:t>
              </a:r>
            </a:p>
          </p:txBody>
        </p:sp>
      </p:grpSp>
      <p:sp>
        <p:nvSpPr>
          <p:cNvPr id="23" name="Rechteck 28">
            <a:extLst>
              <a:ext uri="{FF2B5EF4-FFF2-40B4-BE49-F238E27FC236}">
                <a16:creationId xmlns:a16="http://schemas.microsoft.com/office/drawing/2014/main" id="{408E5BCC-65BC-03A0-A26C-96B583928E7F}"/>
              </a:ext>
            </a:extLst>
          </p:cNvPr>
          <p:cNvSpPr/>
          <p:nvPr/>
        </p:nvSpPr>
        <p:spPr>
          <a:xfrm>
            <a:off x="429488" y="1333631"/>
            <a:ext cx="937776" cy="471944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de-DE" sz="1400">
                <a:solidFill>
                  <a:schemeClr val="tx1"/>
                </a:solidFill>
              </a:rPr>
              <a:t>Domain Name Service</a:t>
            </a:r>
          </a:p>
          <a:p>
            <a:pPr algn="ctr"/>
            <a:endParaRPr lang="de-DE" sz="1400">
              <a:solidFill>
                <a:schemeClr val="tx1"/>
              </a:solidFill>
              <a:cs typeface="Calibri"/>
            </a:endParaRPr>
          </a:p>
          <a:p>
            <a:pPr algn="ctr"/>
            <a:r>
              <a:rPr lang="de-DE" sz="1400" b="1">
                <a:solidFill>
                  <a:schemeClr val="tx1"/>
                </a:solidFill>
                <a:cs typeface="Calibri"/>
              </a:rPr>
              <a:t>(DNS)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FC766315-A534-EF99-F9DE-BE57A6A3EFF7}"/>
              </a:ext>
            </a:extLst>
          </p:cNvPr>
          <p:cNvSpPr/>
          <p:nvPr/>
        </p:nvSpPr>
        <p:spPr>
          <a:xfrm>
            <a:off x="281725" y="804929"/>
            <a:ext cx="11741239" cy="5777863"/>
          </a:xfrm>
          <a:prstGeom prst="roundRect">
            <a:avLst>
              <a:gd name="adj" fmla="val 9978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7BB8470A-E9CC-E72E-FBF6-19470E145BFB}"/>
              </a:ext>
            </a:extLst>
          </p:cNvPr>
          <p:cNvSpPr/>
          <p:nvPr/>
        </p:nvSpPr>
        <p:spPr>
          <a:xfrm>
            <a:off x="1180563" y="630600"/>
            <a:ext cx="633211" cy="32197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cs typeface="Calibri"/>
              </a:rPr>
              <a:t>VPC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Rechteck 28">
            <a:extLst>
              <a:ext uri="{FF2B5EF4-FFF2-40B4-BE49-F238E27FC236}">
                <a16:creationId xmlns:a16="http://schemas.microsoft.com/office/drawing/2014/main" id="{DE37C632-D11E-9B74-D588-96D8992048D1}"/>
              </a:ext>
            </a:extLst>
          </p:cNvPr>
          <p:cNvSpPr/>
          <p:nvPr/>
        </p:nvSpPr>
        <p:spPr>
          <a:xfrm>
            <a:off x="1677484" y="1333631"/>
            <a:ext cx="937776" cy="471944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de-DE" sz="1400">
                <a:solidFill>
                  <a:schemeClr val="tx1"/>
                </a:solidFill>
              </a:rPr>
              <a:t>Content </a:t>
            </a:r>
            <a:r>
              <a:rPr lang="de-DE" sz="1400">
                <a:solidFill>
                  <a:schemeClr val="tx1"/>
                </a:solidFill>
                <a:ea typeface="+mn-lt"/>
                <a:cs typeface="+mn-lt"/>
              </a:rPr>
              <a:t>Delivery </a:t>
            </a:r>
            <a:r>
              <a:rPr lang="de-DE" sz="1400">
                <a:solidFill>
                  <a:schemeClr val="tx1"/>
                </a:solidFill>
              </a:rPr>
              <a:t>Network</a:t>
            </a:r>
            <a:endParaRPr lang="de-DE" sz="1400">
              <a:solidFill>
                <a:schemeClr val="tx1"/>
              </a:solidFill>
              <a:cs typeface="Calibri"/>
            </a:endParaRPr>
          </a:p>
          <a:p>
            <a:pPr algn="ctr"/>
            <a:endParaRPr lang="de-DE" sz="1400" b="1">
              <a:solidFill>
                <a:schemeClr val="tx1"/>
              </a:solidFill>
            </a:endParaRPr>
          </a:p>
          <a:p>
            <a:pPr algn="ctr"/>
            <a:r>
              <a:rPr lang="de-DE" sz="1400" b="1">
                <a:solidFill>
                  <a:schemeClr val="tx1"/>
                </a:solidFill>
              </a:rPr>
              <a:t>(CDN)</a:t>
            </a:r>
            <a:endParaRPr lang="de-DE" sz="1400" b="1">
              <a:solidFill>
                <a:schemeClr val="tx1"/>
              </a:solidFill>
              <a:cs typeface="Calibri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03B48A34-4A2B-B8E8-25BC-2A8EE48EF425}"/>
              </a:ext>
            </a:extLst>
          </p:cNvPr>
          <p:cNvSpPr/>
          <p:nvPr/>
        </p:nvSpPr>
        <p:spPr>
          <a:xfrm>
            <a:off x="3111720" y="3281937"/>
            <a:ext cx="822828" cy="82282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>
                <a:solidFill>
                  <a:schemeClr val="tx1"/>
                </a:solidFill>
                <a:cs typeface="Calibri"/>
              </a:rPr>
              <a:t>NLB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210B375-ECD5-4B86-C228-8D353A8CD494}"/>
              </a:ext>
            </a:extLst>
          </p:cNvPr>
          <p:cNvSpPr/>
          <p:nvPr/>
        </p:nvSpPr>
        <p:spPr>
          <a:xfrm>
            <a:off x="3106340" y="5362921"/>
            <a:ext cx="822828" cy="82282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>
                <a:solidFill>
                  <a:schemeClr val="tx1"/>
                </a:solidFill>
                <a:cs typeface="Calibri"/>
              </a:rPr>
              <a:t>NLB</a:t>
            </a:r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372BB0B-E373-E8B6-0ECC-7D9D950E2A0C}"/>
              </a:ext>
            </a:extLst>
          </p:cNvPr>
          <p:cNvCxnSpPr>
            <a:cxnSpLocks/>
            <a:stCxn id="23" idx="3"/>
            <a:endCxn id="27" idx="1"/>
          </p:cNvCxnSpPr>
          <p:nvPr/>
        </p:nvCxnSpPr>
        <p:spPr>
          <a:xfrm>
            <a:off x="1367264" y="3693351"/>
            <a:ext cx="31022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B1084D0-490E-DECA-B006-3E77ED49B9C8}"/>
              </a:ext>
            </a:extLst>
          </p:cNvPr>
          <p:cNvCxnSpPr>
            <a:cxnSpLocks/>
            <a:stCxn id="27" idx="3"/>
            <a:endCxn id="5" idx="2"/>
          </p:cNvCxnSpPr>
          <p:nvPr/>
        </p:nvCxnSpPr>
        <p:spPr>
          <a:xfrm flipV="1">
            <a:off x="2615260" y="1847653"/>
            <a:ext cx="491080" cy="18456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363FEF1-925C-1B24-AD6D-FCAE33E6746B}"/>
              </a:ext>
            </a:extLst>
          </p:cNvPr>
          <p:cNvCxnSpPr>
            <a:cxnSpLocks/>
            <a:stCxn id="27" idx="3"/>
            <a:endCxn id="29" idx="2"/>
          </p:cNvCxnSpPr>
          <p:nvPr/>
        </p:nvCxnSpPr>
        <p:spPr>
          <a:xfrm>
            <a:off x="2615260" y="3693351"/>
            <a:ext cx="49646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208AA6F1-62BA-0C55-1369-8EE04E946AFA}"/>
              </a:ext>
            </a:extLst>
          </p:cNvPr>
          <p:cNvCxnSpPr>
            <a:cxnSpLocks/>
            <a:stCxn id="27" idx="3"/>
            <a:endCxn id="30" idx="2"/>
          </p:cNvCxnSpPr>
          <p:nvPr/>
        </p:nvCxnSpPr>
        <p:spPr>
          <a:xfrm>
            <a:off x="2615260" y="3693351"/>
            <a:ext cx="491080" cy="20809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47137A77-21DD-8B1F-D4B9-B3E28D6DBE2B}"/>
              </a:ext>
            </a:extLst>
          </p:cNvPr>
          <p:cNvSpPr/>
          <p:nvPr/>
        </p:nvSpPr>
        <p:spPr>
          <a:xfrm>
            <a:off x="4393144" y="4769166"/>
            <a:ext cx="1839950" cy="176560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>
                <a:solidFill>
                  <a:schemeClr val="tx1"/>
                </a:solidFill>
                <a:cs typeface="Calibri"/>
              </a:rPr>
              <a:t>Auto Scaling Group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4C067EB1-7BD9-0F39-2A9E-5EC44C1F5E81}"/>
              </a:ext>
            </a:extLst>
          </p:cNvPr>
          <p:cNvGrpSpPr/>
          <p:nvPr/>
        </p:nvGrpSpPr>
        <p:grpSpPr>
          <a:xfrm>
            <a:off x="4399220" y="2842716"/>
            <a:ext cx="1839950" cy="1765607"/>
            <a:chOff x="3763536" y="687658"/>
            <a:chExt cx="1839950" cy="1765607"/>
          </a:xfrm>
          <a:solidFill>
            <a:schemeClr val="bg1"/>
          </a:solidFill>
        </p:grpSpPr>
        <p:sp>
          <p:nvSpPr>
            <p:cNvPr id="51" name="Rectangle: Rounded Corners 50">
              <a:extLst>
                <a:ext uri="{FF2B5EF4-FFF2-40B4-BE49-F238E27FC236}">
                  <a16:creationId xmlns:a16="http://schemas.microsoft.com/office/drawing/2014/main" id="{BD13D300-2CC7-8071-74CD-2AB092893513}"/>
                </a:ext>
              </a:extLst>
            </p:cNvPr>
            <p:cNvSpPr/>
            <p:nvPr/>
          </p:nvSpPr>
          <p:spPr>
            <a:xfrm>
              <a:off x="3763536" y="687658"/>
              <a:ext cx="1839950" cy="1765607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400">
                  <a:solidFill>
                    <a:schemeClr val="tx1"/>
                  </a:solidFill>
                  <a:cs typeface="Calibri"/>
                </a:rPr>
                <a:t>Auto Scaling Group</a:t>
              </a:r>
            </a:p>
          </p:txBody>
        </p:sp>
        <p:sp>
          <p:nvSpPr>
            <p:cNvPr id="52" name="Rectangle: Rounded Corners 51">
              <a:extLst>
                <a:ext uri="{FF2B5EF4-FFF2-40B4-BE49-F238E27FC236}">
                  <a16:creationId xmlns:a16="http://schemas.microsoft.com/office/drawing/2014/main" id="{B8F17F34-0E5B-132D-1A1B-2E0303531A32}"/>
                </a:ext>
              </a:extLst>
            </p:cNvPr>
            <p:cNvSpPr/>
            <p:nvPr/>
          </p:nvSpPr>
          <p:spPr>
            <a:xfrm>
              <a:off x="4023731" y="817756"/>
              <a:ext cx="1310267" cy="1217340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>
                  <a:solidFill>
                    <a:schemeClr val="tx1"/>
                  </a:solidFill>
                  <a:cs typeface="Calibri"/>
                </a:rPr>
                <a:t>Order Entry System</a:t>
              </a:r>
            </a:p>
            <a:p>
              <a:pPr algn="ctr"/>
              <a:endParaRPr lang="en-US" sz="1600">
                <a:solidFill>
                  <a:schemeClr val="tx1"/>
                </a:solidFill>
                <a:cs typeface="Calibri"/>
              </a:endParaRPr>
            </a:p>
            <a:p>
              <a:pPr algn="ctr"/>
              <a:r>
                <a:rPr lang="en-US">
                  <a:solidFill>
                    <a:schemeClr val="tx1"/>
                  </a:solidFill>
                  <a:cs typeface="Calibri"/>
                </a:rPr>
                <a:t>5 VM</a:t>
              </a:r>
            </a:p>
          </p:txBody>
        </p:sp>
      </p:grp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9AC3B507-CDCE-B6BF-D667-8820291C61BD}"/>
              </a:ext>
            </a:extLst>
          </p:cNvPr>
          <p:cNvSpPr/>
          <p:nvPr/>
        </p:nvSpPr>
        <p:spPr>
          <a:xfrm>
            <a:off x="4675873" y="4884986"/>
            <a:ext cx="1310267" cy="121734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>
                <a:solidFill>
                  <a:schemeClr val="tx1"/>
                </a:solidFill>
                <a:cs typeface="Calibri"/>
              </a:rPr>
              <a:t>Chats</a:t>
            </a:r>
          </a:p>
          <a:p>
            <a:pPr algn="ctr"/>
            <a:endParaRPr lang="en-US" sz="1600" dirty="0">
              <a:solidFill>
                <a:schemeClr val="tx1"/>
              </a:solidFill>
              <a:cs typeface="Calibri"/>
            </a:endParaRPr>
          </a:p>
          <a:p>
            <a:pPr algn="ctr"/>
            <a:r>
              <a:rPr lang="en-US" dirty="0">
                <a:solidFill>
                  <a:schemeClr val="tx1"/>
                </a:solidFill>
                <a:cs typeface="Calibri"/>
              </a:rPr>
              <a:t>VM</a:t>
            </a:r>
          </a:p>
        </p:txBody>
      </p:sp>
      <p:sp>
        <p:nvSpPr>
          <p:cNvPr id="57" name="Rechteck 28">
            <a:extLst>
              <a:ext uri="{FF2B5EF4-FFF2-40B4-BE49-F238E27FC236}">
                <a16:creationId xmlns:a16="http://schemas.microsoft.com/office/drawing/2014/main" id="{CF3D4084-2B1E-AA84-D188-4B70AB2799A0}"/>
              </a:ext>
            </a:extLst>
          </p:cNvPr>
          <p:cNvSpPr/>
          <p:nvPr/>
        </p:nvSpPr>
        <p:spPr>
          <a:xfrm>
            <a:off x="7046366" y="964849"/>
            <a:ext cx="498194" cy="3839467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lIns="91440" tIns="45720" rIns="91440" bIns="45720"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  <a:cs typeface="Calibri"/>
              </a:rPr>
              <a:t>Queue</a:t>
            </a:r>
            <a:endParaRPr lang="de-DE" sz="1600">
              <a:solidFill>
                <a:schemeClr val="tx1"/>
              </a:solidFill>
              <a:cs typeface="Calibri"/>
            </a:endParaRPr>
          </a:p>
        </p:txBody>
      </p:sp>
      <p:sp>
        <p:nvSpPr>
          <p:cNvPr id="58" name="Rechteck 28">
            <a:extLst>
              <a:ext uri="{FF2B5EF4-FFF2-40B4-BE49-F238E27FC236}">
                <a16:creationId xmlns:a16="http://schemas.microsoft.com/office/drawing/2014/main" id="{1ED09E9B-9360-0328-8A9C-CD5135F7DA83}"/>
              </a:ext>
            </a:extLst>
          </p:cNvPr>
          <p:cNvSpPr/>
          <p:nvPr/>
        </p:nvSpPr>
        <p:spPr>
          <a:xfrm>
            <a:off x="7658978" y="964849"/>
            <a:ext cx="496800" cy="3839467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lIns="91440" tIns="45720" rIns="91440" bIns="45720"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  <a:cs typeface="Calibri"/>
              </a:rPr>
              <a:t>Cache</a:t>
            </a:r>
            <a:endParaRPr lang="de-DE" sz="1600">
              <a:solidFill>
                <a:schemeClr val="tx1"/>
              </a:solidFill>
              <a:cs typeface="Calibri"/>
            </a:endParaRPr>
          </a:p>
        </p:txBody>
      </p:sp>
      <p:sp>
        <p:nvSpPr>
          <p:cNvPr id="59" name="Cylinder 58">
            <a:extLst>
              <a:ext uri="{FF2B5EF4-FFF2-40B4-BE49-F238E27FC236}">
                <a16:creationId xmlns:a16="http://schemas.microsoft.com/office/drawing/2014/main" id="{DAE62E8B-3038-C342-6D8F-E544FA7C5CC2}"/>
              </a:ext>
            </a:extLst>
          </p:cNvPr>
          <p:cNvSpPr/>
          <p:nvPr/>
        </p:nvSpPr>
        <p:spPr>
          <a:xfrm>
            <a:off x="9327033" y="1976995"/>
            <a:ext cx="873511" cy="761999"/>
          </a:xfrm>
          <a:prstGeom prst="can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>
                <a:solidFill>
                  <a:schemeClr val="tx1"/>
                </a:solidFill>
                <a:cs typeface="Calibri"/>
              </a:rPr>
              <a:t>Read Replica</a:t>
            </a:r>
          </a:p>
        </p:txBody>
      </p:sp>
      <p:sp>
        <p:nvSpPr>
          <p:cNvPr id="60" name="Cylinder 59">
            <a:extLst>
              <a:ext uri="{FF2B5EF4-FFF2-40B4-BE49-F238E27FC236}">
                <a16:creationId xmlns:a16="http://schemas.microsoft.com/office/drawing/2014/main" id="{A46847EE-8208-C585-D82B-FADFDAA2853E}"/>
              </a:ext>
            </a:extLst>
          </p:cNvPr>
          <p:cNvSpPr/>
          <p:nvPr/>
        </p:nvSpPr>
        <p:spPr>
          <a:xfrm>
            <a:off x="9327033" y="3012372"/>
            <a:ext cx="873511" cy="761999"/>
          </a:xfrm>
          <a:prstGeom prst="can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>
                <a:solidFill>
                  <a:schemeClr val="tx1"/>
                </a:solidFill>
                <a:cs typeface="Calibri"/>
              </a:rPr>
              <a:t>Read Replica</a:t>
            </a:r>
          </a:p>
        </p:txBody>
      </p:sp>
      <p:sp>
        <p:nvSpPr>
          <p:cNvPr id="61" name="Cylinder 60">
            <a:extLst>
              <a:ext uri="{FF2B5EF4-FFF2-40B4-BE49-F238E27FC236}">
                <a16:creationId xmlns:a16="http://schemas.microsoft.com/office/drawing/2014/main" id="{B2C65E77-C943-1282-EFA2-3995C40FC449}"/>
              </a:ext>
            </a:extLst>
          </p:cNvPr>
          <p:cNvSpPr/>
          <p:nvPr/>
        </p:nvSpPr>
        <p:spPr>
          <a:xfrm>
            <a:off x="9327033" y="4047748"/>
            <a:ext cx="873511" cy="761999"/>
          </a:xfrm>
          <a:prstGeom prst="can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>
                <a:solidFill>
                  <a:schemeClr val="tx1"/>
                </a:solidFill>
                <a:cs typeface="Calibri"/>
              </a:rPr>
              <a:t>Read Replica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0DA0D4F8-10FC-C13A-262E-ECA7B9A305AE}"/>
              </a:ext>
            </a:extLst>
          </p:cNvPr>
          <p:cNvCxnSpPr>
            <a:cxnSpLocks/>
          </p:cNvCxnSpPr>
          <p:nvPr/>
        </p:nvCxnSpPr>
        <p:spPr>
          <a:xfrm flipV="1">
            <a:off x="6268869" y="5554366"/>
            <a:ext cx="4111419" cy="490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9990B669-4C58-460C-DC88-FED3CB15199A}"/>
              </a:ext>
            </a:extLst>
          </p:cNvPr>
          <p:cNvCxnSpPr>
            <a:cxnSpLocks/>
            <a:stCxn id="2" idx="3"/>
          </p:cNvCxnSpPr>
          <p:nvPr/>
        </p:nvCxnSpPr>
        <p:spPr>
          <a:xfrm>
            <a:off x="6237741" y="1847653"/>
            <a:ext cx="80862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F8527351-5160-D94D-1726-277BFDBBB1ED}"/>
              </a:ext>
            </a:extLst>
          </p:cNvPr>
          <p:cNvCxnSpPr>
            <a:cxnSpLocks/>
          </p:cNvCxnSpPr>
          <p:nvPr/>
        </p:nvCxnSpPr>
        <p:spPr>
          <a:xfrm>
            <a:off x="6237740" y="3921550"/>
            <a:ext cx="810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DD114C5E-2870-A2F6-2769-762B76F2EE7E}"/>
              </a:ext>
            </a:extLst>
          </p:cNvPr>
          <p:cNvCxnSpPr>
            <a:cxnSpLocks/>
            <a:stCxn id="5" idx="6"/>
            <a:endCxn id="2" idx="1"/>
          </p:cNvCxnSpPr>
          <p:nvPr/>
        </p:nvCxnSpPr>
        <p:spPr>
          <a:xfrm>
            <a:off x="3929168" y="1847653"/>
            <a:ext cx="46862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EB9C3AE0-06DE-8B89-8A08-DCE7A5C49797}"/>
              </a:ext>
            </a:extLst>
          </p:cNvPr>
          <p:cNvCxnSpPr>
            <a:cxnSpLocks/>
            <a:stCxn id="29" idx="6"/>
          </p:cNvCxnSpPr>
          <p:nvPr/>
        </p:nvCxnSpPr>
        <p:spPr>
          <a:xfrm>
            <a:off x="3934548" y="3693351"/>
            <a:ext cx="46324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845DA0C4-7DF4-869E-78E1-31627B0C8E92}"/>
              </a:ext>
            </a:extLst>
          </p:cNvPr>
          <p:cNvCxnSpPr>
            <a:cxnSpLocks/>
            <a:stCxn id="30" idx="6"/>
          </p:cNvCxnSpPr>
          <p:nvPr/>
        </p:nvCxnSpPr>
        <p:spPr>
          <a:xfrm>
            <a:off x="3929168" y="5774335"/>
            <a:ext cx="46397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B9DBD0E-1010-DC2A-7C1D-E24D699A4D20}"/>
              </a:ext>
            </a:extLst>
          </p:cNvPr>
          <p:cNvSpPr/>
          <p:nvPr/>
        </p:nvSpPr>
        <p:spPr>
          <a:xfrm>
            <a:off x="2890040" y="1099298"/>
            <a:ext cx="1258441" cy="341511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100">
                <a:solidFill>
                  <a:schemeClr val="tx1"/>
                </a:solidFill>
                <a:cs typeface="Calibri"/>
              </a:rPr>
              <a:t>Network</a:t>
            </a:r>
            <a:endParaRPr lang="en-US">
              <a:solidFill>
                <a:schemeClr val="tx1"/>
              </a:solidFill>
            </a:endParaRPr>
          </a:p>
          <a:p>
            <a:pPr algn="ctr"/>
            <a:r>
              <a:rPr lang="en-US" sz="1100">
                <a:solidFill>
                  <a:schemeClr val="tx1"/>
                </a:solidFill>
                <a:cs typeface="Calibri"/>
              </a:rPr>
              <a:t>Load Balancer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Cylinder 9">
            <a:extLst>
              <a:ext uri="{FF2B5EF4-FFF2-40B4-BE49-F238E27FC236}">
                <a16:creationId xmlns:a16="http://schemas.microsoft.com/office/drawing/2014/main" id="{1E1A398B-8C6A-BDD2-D52B-797EC67643F3}"/>
              </a:ext>
            </a:extLst>
          </p:cNvPr>
          <p:cNvSpPr/>
          <p:nvPr/>
        </p:nvSpPr>
        <p:spPr>
          <a:xfrm>
            <a:off x="8224124" y="4963866"/>
            <a:ext cx="1050073" cy="1532470"/>
          </a:xfrm>
          <a:prstGeom prst="can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chemeClr val="tx1"/>
                </a:solidFill>
                <a:cs typeface="Calibri"/>
              </a:rPr>
              <a:t>No SQL Database</a:t>
            </a:r>
          </a:p>
        </p:txBody>
      </p:sp>
    </p:spTree>
    <p:extLst>
      <p:ext uri="{BB962C8B-B14F-4D97-AF65-F5344CB8AC3E}">
        <p14:creationId xmlns:p14="http://schemas.microsoft.com/office/powerpoint/2010/main" val="2467120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CF4B699-1F21-C83E-16DA-6FDA06FDBD57}"/>
              </a:ext>
            </a:extLst>
          </p:cNvPr>
          <p:cNvSpPr txBox="1"/>
          <p:nvPr/>
        </p:nvSpPr>
        <p:spPr>
          <a:xfrm>
            <a:off x="3048000" y="2969644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Hospital Architecture</a:t>
            </a:r>
            <a:endParaRPr lang="en-US" b="0" dirty="0">
              <a:effectLst/>
            </a:endParaRPr>
          </a:p>
          <a:p>
            <a:br>
              <a:rPr lang="en-US" dirty="0"/>
            </a:b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6349B9-1CEA-F561-D420-1590BD3F32F7}"/>
              </a:ext>
            </a:extLst>
          </p:cNvPr>
          <p:cNvSpPr txBox="1"/>
          <p:nvPr/>
        </p:nvSpPr>
        <p:spPr>
          <a:xfrm>
            <a:off x="3047301" y="3246431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effectLst/>
              </a:rPr>
              <a:t> 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BA3FFE-0190-ECF3-56D1-C5E8AA1E8B56}"/>
              </a:ext>
            </a:extLst>
          </p:cNvPr>
          <p:cNvSpPr txBox="1"/>
          <p:nvPr/>
        </p:nvSpPr>
        <p:spPr>
          <a:xfrm>
            <a:off x="3047301" y="3246431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effectLst/>
              </a:rPr>
              <a:t> </a:t>
            </a:r>
            <a:endParaRPr lang="en-US" dirty="0"/>
          </a:p>
        </p:txBody>
      </p:sp>
      <p:pic>
        <p:nvPicPr>
          <p:cNvPr id="4100" name="Picture 4" descr="Image result for salesforce logo jpg">
            <a:extLst>
              <a:ext uri="{FF2B5EF4-FFF2-40B4-BE49-F238E27FC236}">
                <a16:creationId xmlns:a16="http://schemas.microsoft.com/office/drawing/2014/main" id="{A6EEC6A8-6C14-1450-5EE9-FCF997C785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8000" y="5283200"/>
            <a:ext cx="27940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350298F-FD87-782C-F65B-E3739BA805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4865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5DB3719-6FDC-4E5D-891D-FF40B7300F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EE8AEB-008B-AD50-552A-6AF165CFB2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/>
              <a:t>Challenges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E0CBAC23-2E3F-4A90-BA59-F8299F6A5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1865313"/>
            <a:ext cx="10424160" cy="18288"/>
          </a:xfrm>
          <a:custGeom>
            <a:avLst/>
            <a:gdLst>
              <a:gd name="connsiteX0" fmla="*/ 0 w 10424160"/>
              <a:gd name="connsiteY0" fmla="*/ 0 h 18288"/>
              <a:gd name="connsiteX1" fmla="*/ 903427 w 10424160"/>
              <a:gd name="connsiteY1" fmla="*/ 0 h 18288"/>
              <a:gd name="connsiteX2" fmla="*/ 1389888 w 10424160"/>
              <a:gd name="connsiteY2" fmla="*/ 0 h 18288"/>
              <a:gd name="connsiteX3" fmla="*/ 2189074 w 10424160"/>
              <a:gd name="connsiteY3" fmla="*/ 0 h 18288"/>
              <a:gd name="connsiteX4" fmla="*/ 2675534 w 10424160"/>
              <a:gd name="connsiteY4" fmla="*/ 0 h 18288"/>
              <a:gd name="connsiteX5" fmla="*/ 3370478 w 10424160"/>
              <a:gd name="connsiteY5" fmla="*/ 0 h 18288"/>
              <a:gd name="connsiteX6" fmla="*/ 4169664 w 10424160"/>
              <a:gd name="connsiteY6" fmla="*/ 0 h 18288"/>
              <a:gd name="connsiteX7" fmla="*/ 4551883 w 10424160"/>
              <a:gd name="connsiteY7" fmla="*/ 0 h 18288"/>
              <a:gd name="connsiteX8" fmla="*/ 4934102 w 10424160"/>
              <a:gd name="connsiteY8" fmla="*/ 0 h 18288"/>
              <a:gd name="connsiteX9" fmla="*/ 5837530 w 10424160"/>
              <a:gd name="connsiteY9" fmla="*/ 0 h 18288"/>
              <a:gd name="connsiteX10" fmla="*/ 6532474 w 10424160"/>
              <a:gd name="connsiteY10" fmla="*/ 0 h 18288"/>
              <a:gd name="connsiteX11" fmla="*/ 6914693 w 10424160"/>
              <a:gd name="connsiteY11" fmla="*/ 0 h 18288"/>
              <a:gd name="connsiteX12" fmla="*/ 7609637 w 10424160"/>
              <a:gd name="connsiteY12" fmla="*/ 0 h 18288"/>
              <a:gd name="connsiteX13" fmla="*/ 8513064 w 10424160"/>
              <a:gd name="connsiteY13" fmla="*/ 0 h 18288"/>
              <a:gd name="connsiteX14" fmla="*/ 9103766 w 10424160"/>
              <a:gd name="connsiteY14" fmla="*/ 0 h 18288"/>
              <a:gd name="connsiteX15" fmla="*/ 9694469 w 10424160"/>
              <a:gd name="connsiteY15" fmla="*/ 0 h 18288"/>
              <a:gd name="connsiteX16" fmla="*/ 10424160 w 10424160"/>
              <a:gd name="connsiteY16" fmla="*/ 0 h 18288"/>
              <a:gd name="connsiteX17" fmla="*/ 10424160 w 10424160"/>
              <a:gd name="connsiteY17" fmla="*/ 18288 h 18288"/>
              <a:gd name="connsiteX18" fmla="*/ 9729216 w 10424160"/>
              <a:gd name="connsiteY18" fmla="*/ 18288 h 18288"/>
              <a:gd name="connsiteX19" fmla="*/ 8930030 w 10424160"/>
              <a:gd name="connsiteY19" fmla="*/ 18288 h 18288"/>
              <a:gd name="connsiteX20" fmla="*/ 8130845 w 10424160"/>
              <a:gd name="connsiteY20" fmla="*/ 18288 h 18288"/>
              <a:gd name="connsiteX21" fmla="*/ 7644384 w 10424160"/>
              <a:gd name="connsiteY21" fmla="*/ 18288 h 18288"/>
              <a:gd name="connsiteX22" fmla="*/ 6740957 w 10424160"/>
              <a:gd name="connsiteY22" fmla="*/ 18288 h 18288"/>
              <a:gd name="connsiteX23" fmla="*/ 6046013 w 10424160"/>
              <a:gd name="connsiteY23" fmla="*/ 18288 h 18288"/>
              <a:gd name="connsiteX24" fmla="*/ 5663794 w 10424160"/>
              <a:gd name="connsiteY24" fmla="*/ 18288 h 18288"/>
              <a:gd name="connsiteX25" fmla="*/ 4968850 w 10424160"/>
              <a:gd name="connsiteY25" fmla="*/ 18288 h 18288"/>
              <a:gd name="connsiteX26" fmla="*/ 4378147 w 10424160"/>
              <a:gd name="connsiteY26" fmla="*/ 18288 h 18288"/>
              <a:gd name="connsiteX27" fmla="*/ 3787445 w 10424160"/>
              <a:gd name="connsiteY27" fmla="*/ 18288 h 18288"/>
              <a:gd name="connsiteX28" fmla="*/ 3196742 w 10424160"/>
              <a:gd name="connsiteY28" fmla="*/ 18288 h 18288"/>
              <a:gd name="connsiteX29" fmla="*/ 2606040 w 10424160"/>
              <a:gd name="connsiteY29" fmla="*/ 18288 h 18288"/>
              <a:gd name="connsiteX30" fmla="*/ 1806854 w 10424160"/>
              <a:gd name="connsiteY30" fmla="*/ 18288 h 18288"/>
              <a:gd name="connsiteX31" fmla="*/ 1111910 w 10424160"/>
              <a:gd name="connsiteY31" fmla="*/ 18288 h 18288"/>
              <a:gd name="connsiteX32" fmla="*/ 729691 w 10424160"/>
              <a:gd name="connsiteY32" fmla="*/ 18288 h 18288"/>
              <a:gd name="connsiteX33" fmla="*/ 0 w 10424160"/>
              <a:gd name="connsiteY33" fmla="*/ 18288 h 18288"/>
              <a:gd name="connsiteX34" fmla="*/ 0 w 10424160"/>
              <a:gd name="connsiteY34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4160" h="18288" fill="none" extrusionOk="0">
                <a:moveTo>
                  <a:pt x="0" y="0"/>
                </a:moveTo>
                <a:cubicBezTo>
                  <a:pt x="251416" y="-3874"/>
                  <a:pt x="479411" y="-20508"/>
                  <a:pt x="903427" y="0"/>
                </a:cubicBezTo>
                <a:cubicBezTo>
                  <a:pt x="1327443" y="20508"/>
                  <a:pt x="1177990" y="-7387"/>
                  <a:pt x="1389888" y="0"/>
                </a:cubicBezTo>
                <a:cubicBezTo>
                  <a:pt x="1601786" y="7387"/>
                  <a:pt x="1928602" y="-6697"/>
                  <a:pt x="2189074" y="0"/>
                </a:cubicBezTo>
                <a:cubicBezTo>
                  <a:pt x="2449546" y="6697"/>
                  <a:pt x="2440085" y="-21144"/>
                  <a:pt x="2675534" y="0"/>
                </a:cubicBezTo>
                <a:cubicBezTo>
                  <a:pt x="2910983" y="21144"/>
                  <a:pt x="3026158" y="-11124"/>
                  <a:pt x="3370478" y="0"/>
                </a:cubicBezTo>
                <a:cubicBezTo>
                  <a:pt x="3714798" y="11124"/>
                  <a:pt x="3864539" y="-10660"/>
                  <a:pt x="4169664" y="0"/>
                </a:cubicBezTo>
                <a:cubicBezTo>
                  <a:pt x="4474789" y="10660"/>
                  <a:pt x="4471218" y="16488"/>
                  <a:pt x="4551883" y="0"/>
                </a:cubicBezTo>
                <a:cubicBezTo>
                  <a:pt x="4632548" y="-16488"/>
                  <a:pt x="4786830" y="7986"/>
                  <a:pt x="4934102" y="0"/>
                </a:cubicBezTo>
                <a:cubicBezTo>
                  <a:pt x="5081374" y="-7986"/>
                  <a:pt x="5575881" y="-33003"/>
                  <a:pt x="5837530" y="0"/>
                </a:cubicBezTo>
                <a:cubicBezTo>
                  <a:pt x="6099179" y="33003"/>
                  <a:pt x="6305895" y="14170"/>
                  <a:pt x="6532474" y="0"/>
                </a:cubicBezTo>
                <a:cubicBezTo>
                  <a:pt x="6759053" y="-14170"/>
                  <a:pt x="6726707" y="16121"/>
                  <a:pt x="6914693" y="0"/>
                </a:cubicBezTo>
                <a:cubicBezTo>
                  <a:pt x="7102679" y="-16121"/>
                  <a:pt x="7397857" y="32594"/>
                  <a:pt x="7609637" y="0"/>
                </a:cubicBezTo>
                <a:cubicBezTo>
                  <a:pt x="7821417" y="-32594"/>
                  <a:pt x="8141235" y="-3745"/>
                  <a:pt x="8513064" y="0"/>
                </a:cubicBezTo>
                <a:cubicBezTo>
                  <a:pt x="8884893" y="3745"/>
                  <a:pt x="8877548" y="3359"/>
                  <a:pt x="9103766" y="0"/>
                </a:cubicBezTo>
                <a:cubicBezTo>
                  <a:pt x="9329984" y="-3359"/>
                  <a:pt x="9545570" y="-17843"/>
                  <a:pt x="9694469" y="0"/>
                </a:cubicBezTo>
                <a:cubicBezTo>
                  <a:pt x="9843368" y="17843"/>
                  <a:pt x="10162477" y="-1217"/>
                  <a:pt x="10424160" y="0"/>
                </a:cubicBezTo>
                <a:cubicBezTo>
                  <a:pt x="10424498" y="7640"/>
                  <a:pt x="10423710" y="11289"/>
                  <a:pt x="10424160" y="18288"/>
                </a:cubicBezTo>
                <a:cubicBezTo>
                  <a:pt x="10184680" y="20716"/>
                  <a:pt x="10034768" y="-9357"/>
                  <a:pt x="9729216" y="18288"/>
                </a:cubicBezTo>
                <a:cubicBezTo>
                  <a:pt x="9423664" y="45933"/>
                  <a:pt x="9309220" y="36372"/>
                  <a:pt x="8930030" y="18288"/>
                </a:cubicBezTo>
                <a:cubicBezTo>
                  <a:pt x="8550840" y="204"/>
                  <a:pt x="8513376" y="34707"/>
                  <a:pt x="8130845" y="18288"/>
                </a:cubicBezTo>
                <a:cubicBezTo>
                  <a:pt x="7748315" y="1869"/>
                  <a:pt x="7864674" y="19659"/>
                  <a:pt x="7644384" y="18288"/>
                </a:cubicBezTo>
                <a:cubicBezTo>
                  <a:pt x="7424094" y="16917"/>
                  <a:pt x="6947001" y="55680"/>
                  <a:pt x="6740957" y="18288"/>
                </a:cubicBezTo>
                <a:cubicBezTo>
                  <a:pt x="6534913" y="-19104"/>
                  <a:pt x="6313809" y="33391"/>
                  <a:pt x="6046013" y="18288"/>
                </a:cubicBezTo>
                <a:cubicBezTo>
                  <a:pt x="5778217" y="3185"/>
                  <a:pt x="5786775" y="1439"/>
                  <a:pt x="5663794" y="18288"/>
                </a:cubicBezTo>
                <a:cubicBezTo>
                  <a:pt x="5540813" y="35137"/>
                  <a:pt x="5204724" y="25434"/>
                  <a:pt x="4968850" y="18288"/>
                </a:cubicBezTo>
                <a:cubicBezTo>
                  <a:pt x="4732976" y="11142"/>
                  <a:pt x="4559928" y="34568"/>
                  <a:pt x="4378147" y="18288"/>
                </a:cubicBezTo>
                <a:cubicBezTo>
                  <a:pt x="4196366" y="2008"/>
                  <a:pt x="3992200" y="35409"/>
                  <a:pt x="3787445" y="18288"/>
                </a:cubicBezTo>
                <a:cubicBezTo>
                  <a:pt x="3582690" y="1167"/>
                  <a:pt x="3488876" y="-7583"/>
                  <a:pt x="3196742" y="18288"/>
                </a:cubicBezTo>
                <a:cubicBezTo>
                  <a:pt x="2904608" y="44159"/>
                  <a:pt x="2729828" y="45906"/>
                  <a:pt x="2606040" y="18288"/>
                </a:cubicBezTo>
                <a:cubicBezTo>
                  <a:pt x="2482252" y="-9330"/>
                  <a:pt x="2000672" y="-5498"/>
                  <a:pt x="1806854" y="18288"/>
                </a:cubicBezTo>
                <a:cubicBezTo>
                  <a:pt x="1613036" y="42074"/>
                  <a:pt x="1310933" y="-4240"/>
                  <a:pt x="1111910" y="18288"/>
                </a:cubicBezTo>
                <a:cubicBezTo>
                  <a:pt x="912887" y="40816"/>
                  <a:pt x="891560" y="1701"/>
                  <a:pt x="729691" y="18288"/>
                </a:cubicBezTo>
                <a:cubicBezTo>
                  <a:pt x="567822" y="34875"/>
                  <a:pt x="203025" y="34462"/>
                  <a:pt x="0" y="18288"/>
                </a:cubicBezTo>
                <a:cubicBezTo>
                  <a:pt x="-82" y="11708"/>
                  <a:pt x="-178" y="8956"/>
                  <a:pt x="0" y="0"/>
                </a:cubicBezTo>
                <a:close/>
              </a:path>
              <a:path w="10424160" h="18288" stroke="0" extrusionOk="0">
                <a:moveTo>
                  <a:pt x="0" y="0"/>
                </a:moveTo>
                <a:cubicBezTo>
                  <a:pt x="119910" y="17195"/>
                  <a:pt x="345032" y="1652"/>
                  <a:pt x="590702" y="0"/>
                </a:cubicBezTo>
                <a:cubicBezTo>
                  <a:pt x="836372" y="-1652"/>
                  <a:pt x="830717" y="-10944"/>
                  <a:pt x="972922" y="0"/>
                </a:cubicBezTo>
                <a:cubicBezTo>
                  <a:pt x="1115127" y="10944"/>
                  <a:pt x="1638708" y="17269"/>
                  <a:pt x="1876349" y="0"/>
                </a:cubicBezTo>
                <a:cubicBezTo>
                  <a:pt x="2113990" y="-17269"/>
                  <a:pt x="2263529" y="27642"/>
                  <a:pt x="2467051" y="0"/>
                </a:cubicBezTo>
                <a:cubicBezTo>
                  <a:pt x="2670573" y="-27642"/>
                  <a:pt x="2867743" y="-1552"/>
                  <a:pt x="3057754" y="0"/>
                </a:cubicBezTo>
                <a:cubicBezTo>
                  <a:pt x="3247765" y="1552"/>
                  <a:pt x="3729099" y="45169"/>
                  <a:pt x="3961181" y="0"/>
                </a:cubicBezTo>
                <a:cubicBezTo>
                  <a:pt x="4193263" y="-45169"/>
                  <a:pt x="4313735" y="4067"/>
                  <a:pt x="4447642" y="0"/>
                </a:cubicBezTo>
                <a:cubicBezTo>
                  <a:pt x="4581549" y="-4067"/>
                  <a:pt x="5123626" y="11867"/>
                  <a:pt x="5351069" y="0"/>
                </a:cubicBezTo>
                <a:cubicBezTo>
                  <a:pt x="5578512" y="-11867"/>
                  <a:pt x="6044105" y="-19983"/>
                  <a:pt x="6254496" y="0"/>
                </a:cubicBezTo>
                <a:cubicBezTo>
                  <a:pt x="6464887" y="19983"/>
                  <a:pt x="6664731" y="4232"/>
                  <a:pt x="6949440" y="0"/>
                </a:cubicBezTo>
                <a:cubicBezTo>
                  <a:pt x="7234149" y="-4232"/>
                  <a:pt x="7497205" y="28731"/>
                  <a:pt x="7852867" y="0"/>
                </a:cubicBezTo>
                <a:cubicBezTo>
                  <a:pt x="8208529" y="-28731"/>
                  <a:pt x="8287556" y="2616"/>
                  <a:pt x="8443570" y="0"/>
                </a:cubicBezTo>
                <a:cubicBezTo>
                  <a:pt x="8599584" y="-2616"/>
                  <a:pt x="8871283" y="-14113"/>
                  <a:pt x="9034272" y="0"/>
                </a:cubicBezTo>
                <a:cubicBezTo>
                  <a:pt x="9197261" y="14113"/>
                  <a:pt x="9604978" y="-35623"/>
                  <a:pt x="9833458" y="0"/>
                </a:cubicBezTo>
                <a:cubicBezTo>
                  <a:pt x="10061938" y="35623"/>
                  <a:pt x="10231944" y="-8194"/>
                  <a:pt x="10424160" y="0"/>
                </a:cubicBezTo>
                <a:cubicBezTo>
                  <a:pt x="10424285" y="4395"/>
                  <a:pt x="10424085" y="9776"/>
                  <a:pt x="10424160" y="18288"/>
                </a:cubicBezTo>
                <a:cubicBezTo>
                  <a:pt x="10058736" y="-5772"/>
                  <a:pt x="9942989" y="-18764"/>
                  <a:pt x="9624974" y="18288"/>
                </a:cubicBezTo>
                <a:cubicBezTo>
                  <a:pt x="9306959" y="55340"/>
                  <a:pt x="9229263" y="24995"/>
                  <a:pt x="8930030" y="18288"/>
                </a:cubicBezTo>
                <a:cubicBezTo>
                  <a:pt x="8630797" y="11581"/>
                  <a:pt x="8647263" y="10931"/>
                  <a:pt x="8547811" y="18288"/>
                </a:cubicBezTo>
                <a:cubicBezTo>
                  <a:pt x="8448359" y="25645"/>
                  <a:pt x="8173221" y="219"/>
                  <a:pt x="8061350" y="18288"/>
                </a:cubicBezTo>
                <a:cubicBezTo>
                  <a:pt x="7949479" y="36357"/>
                  <a:pt x="7437002" y="17516"/>
                  <a:pt x="7157923" y="18288"/>
                </a:cubicBezTo>
                <a:cubicBezTo>
                  <a:pt x="6878844" y="19060"/>
                  <a:pt x="6610241" y="8864"/>
                  <a:pt x="6462979" y="18288"/>
                </a:cubicBezTo>
                <a:cubicBezTo>
                  <a:pt x="6315717" y="27712"/>
                  <a:pt x="6124879" y="4989"/>
                  <a:pt x="5976518" y="18288"/>
                </a:cubicBezTo>
                <a:cubicBezTo>
                  <a:pt x="5828157" y="31587"/>
                  <a:pt x="5566880" y="7112"/>
                  <a:pt x="5281574" y="18288"/>
                </a:cubicBezTo>
                <a:cubicBezTo>
                  <a:pt x="4996268" y="29464"/>
                  <a:pt x="5085614" y="20493"/>
                  <a:pt x="4899355" y="18288"/>
                </a:cubicBezTo>
                <a:cubicBezTo>
                  <a:pt x="4713096" y="16083"/>
                  <a:pt x="4606138" y="34359"/>
                  <a:pt x="4517136" y="18288"/>
                </a:cubicBezTo>
                <a:cubicBezTo>
                  <a:pt x="4428134" y="2217"/>
                  <a:pt x="4125335" y="52414"/>
                  <a:pt x="3822192" y="18288"/>
                </a:cubicBezTo>
                <a:cubicBezTo>
                  <a:pt x="3519049" y="-15838"/>
                  <a:pt x="3453132" y="3859"/>
                  <a:pt x="3335731" y="18288"/>
                </a:cubicBezTo>
                <a:cubicBezTo>
                  <a:pt x="3218330" y="32717"/>
                  <a:pt x="2718749" y="-13936"/>
                  <a:pt x="2536546" y="18288"/>
                </a:cubicBezTo>
                <a:cubicBezTo>
                  <a:pt x="2354343" y="50512"/>
                  <a:pt x="2190669" y="3238"/>
                  <a:pt x="2050085" y="18288"/>
                </a:cubicBezTo>
                <a:cubicBezTo>
                  <a:pt x="1909501" y="33338"/>
                  <a:pt x="1520975" y="3062"/>
                  <a:pt x="1250899" y="18288"/>
                </a:cubicBezTo>
                <a:cubicBezTo>
                  <a:pt x="980823" y="33514"/>
                  <a:pt x="992936" y="28036"/>
                  <a:pt x="868680" y="18288"/>
                </a:cubicBezTo>
                <a:cubicBezTo>
                  <a:pt x="744424" y="8540"/>
                  <a:pt x="230364" y="33365"/>
                  <a:pt x="0" y="18288"/>
                </a:cubicBezTo>
                <a:cubicBezTo>
                  <a:pt x="-504" y="12101"/>
                  <a:pt x="-591" y="7719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43406B7-3ADF-E285-D54E-2A5F35C07AF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46963304"/>
              </p:ext>
            </p:extLst>
          </p:nvPr>
        </p:nvGraphicFramePr>
        <p:xfrm>
          <a:off x="838200" y="2228087"/>
          <a:ext cx="10515600" cy="39488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859688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6">
            <a:extLst>
              <a:ext uri="{FF2B5EF4-FFF2-40B4-BE49-F238E27FC236}">
                <a16:creationId xmlns:a16="http://schemas.microsoft.com/office/drawing/2014/main" id="{460B0EFB-53ED-4F35-B05D-F658EA021C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1" name="Picture 12">
            <a:extLst>
              <a:ext uri="{FF2B5EF4-FFF2-40B4-BE49-F238E27FC236}">
                <a16:creationId xmlns:a16="http://schemas.microsoft.com/office/drawing/2014/main" id="{5DE49945-4D03-2052-E43B-F5BC486074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442" r="31184" b="2"/>
          <a:stretch/>
        </p:blipFill>
        <p:spPr>
          <a:xfrm>
            <a:off x="-7366" y="10"/>
            <a:ext cx="4855591" cy="6857990"/>
          </a:xfrm>
          <a:custGeom>
            <a:avLst/>
            <a:gdLst/>
            <a:ahLst/>
            <a:cxnLst/>
            <a:rect l="l" t="t" r="r" b="b"/>
            <a:pathLst>
              <a:path w="4636517" h="6858000">
                <a:moveTo>
                  <a:pt x="0" y="0"/>
                </a:moveTo>
                <a:lnTo>
                  <a:pt x="4636517" y="0"/>
                </a:lnTo>
                <a:lnTo>
                  <a:pt x="4636517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9" name="!!Arc">
            <a:extLst>
              <a:ext uri="{FF2B5EF4-FFF2-40B4-BE49-F238E27FC236}">
                <a16:creationId xmlns:a16="http://schemas.microsoft.com/office/drawing/2014/main" id="{835EF3DD-7D43-4A27-8967-A92FD8CC93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73531" y="407987"/>
            <a:ext cx="2987899" cy="2987899"/>
          </a:xfrm>
          <a:prstGeom prst="arc">
            <a:avLst>
              <a:gd name="adj1" fmla="val 16200000"/>
              <a:gd name="adj2" fmla="val 2563720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93E24-BDC7-CBEB-80B5-F86CF77E9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7048" y="407987"/>
            <a:ext cx="5721484" cy="1325563"/>
          </a:xfrm>
        </p:spPr>
        <p:txBody>
          <a:bodyPr>
            <a:normAutofit/>
          </a:bodyPr>
          <a:lstStyle/>
          <a:p>
            <a:r>
              <a:rPr lang="en-US"/>
              <a:t>Lessons learned</a:t>
            </a: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9BFE4AE1-9F5E-EF2D-B21E-E9E96C2EF76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36082783"/>
              </p:ext>
            </p:extLst>
          </p:nvPr>
        </p:nvGraphicFramePr>
        <p:xfrm>
          <a:off x="5827048" y="1868487"/>
          <a:ext cx="5721484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3894417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ideo 3" descr="Neon Pink Question Mark">
            <a:extLst>
              <a:ext uri="{FF2B5EF4-FFF2-40B4-BE49-F238E27FC236}">
                <a16:creationId xmlns:a16="http://schemas.microsoft.com/office/drawing/2014/main" id="{43BFBED3-6018-6A26-DC67-2CDEE01ED74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1" b="285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3CBD81-7B8D-C2D8-7BF9-2CA31238AE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rgbClr val="FFFFFF"/>
                </a:solidFill>
              </a:rPr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3578332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17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7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3">
            <a:extLst>
              <a:ext uri="{FF2B5EF4-FFF2-40B4-BE49-F238E27FC236}">
                <a16:creationId xmlns:a16="http://schemas.microsoft.com/office/drawing/2014/main" id="{C137D147-EB39-BFB8-DFE1-A66DB25742F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8067" b="1572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466888B-4EF7-9912-6A9D-03C5BAFC5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8000" b="1" dirty="0">
                <a:solidFill>
                  <a:srgbClr val="FFFFFF"/>
                </a:solidFill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0870494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F3D3DC-A7B0-5566-241F-B33DC1DEC6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21" t="9091" r="20389" b="-2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3E2553-FFBF-B819-2479-6EAE02C80A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1094" y="1161288"/>
            <a:ext cx="3438144" cy="112471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2800"/>
              <a:t>AGENDA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9984AC-3665-53D9-D39E-AB8929F5E1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1094" y="2718054"/>
            <a:ext cx="3438906" cy="3207258"/>
          </a:xfrm>
        </p:spPr>
        <p:txBody>
          <a:bodyPr vert="horz" lIns="91440" tIns="45720" rIns="91440" bIns="45720" rtlCol="0" anchor="t">
            <a:normAutofit/>
          </a:bodyPr>
          <a:lstStyle/>
          <a:p>
            <a:pPr indent="-228600" algn="l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700" b="1" i="0" u="none" strike="noStrike">
                <a:effectLst/>
              </a:rPr>
              <a:t>Introduction</a:t>
            </a:r>
          </a:p>
          <a:p>
            <a:pPr indent="-228600" algn="l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700" b="1" i="0" u="none" strike="noStrike">
                <a:effectLst/>
              </a:rPr>
              <a:t>Purpose/Impact</a:t>
            </a:r>
          </a:p>
          <a:p>
            <a:pPr indent="-228600" algn="l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700" b="1" i="0" u="none" strike="noStrike">
                <a:effectLst/>
              </a:rPr>
              <a:t>Key Stakeholders</a:t>
            </a:r>
          </a:p>
          <a:p>
            <a:pPr indent="-228600" algn="l" fontAlgn="base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700" b="1" i="0" u="none" strike="noStrike">
                <a:effectLst/>
              </a:rPr>
              <a:t>Business Value </a:t>
            </a:r>
          </a:p>
          <a:p>
            <a:pPr indent="-228600" algn="l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700" b="1"/>
              <a:t>Project Roadmap</a:t>
            </a:r>
            <a:endParaRPr lang="en-US" sz="1700" b="1" i="0" u="none" strike="noStrike">
              <a:effectLst/>
            </a:endParaRPr>
          </a:p>
          <a:p>
            <a:pPr indent="-228600" algn="l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700" b="1" i="0" u="none" strike="noStrike">
                <a:effectLst/>
              </a:rPr>
              <a:t>Hospital architecture design</a:t>
            </a:r>
          </a:p>
          <a:p>
            <a:pPr indent="-228600" algn="l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700" b="1" i="0" u="none" strike="noStrike">
                <a:effectLst/>
              </a:rPr>
              <a:t>Challenge</a:t>
            </a:r>
          </a:p>
          <a:p>
            <a:pPr indent="-228600" algn="l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700" b="1" i="0" u="none" strike="noStrike">
                <a:effectLst/>
              </a:rPr>
              <a:t>Conclusion</a:t>
            </a:r>
          </a:p>
          <a:p>
            <a:pPr indent="-228600" algn="l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700" b="1" i="0" u="none" strike="noStrike">
                <a:effectLst/>
              </a:rPr>
              <a:t>Questions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sz="1700"/>
          </a:p>
        </p:txBody>
      </p:sp>
    </p:spTree>
    <p:extLst>
      <p:ext uri="{BB962C8B-B14F-4D97-AF65-F5344CB8AC3E}">
        <p14:creationId xmlns:p14="http://schemas.microsoft.com/office/powerpoint/2010/main" val="5970600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CF4B699-1F21-C83E-16DA-6FDA06FDBD57}"/>
              </a:ext>
            </a:extLst>
          </p:cNvPr>
          <p:cNvSpPr txBox="1"/>
          <p:nvPr/>
        </p:nvSpPr>
        <p:spPr>
          <a:xfrm>
            <a:off x="2504117" y="3538870"/>
            <a:ext cx="3730666" cy="8949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740664">
              <a:spcAft>
                <a:spcPts val="600"/>
              </a:spcAft>
            </a:pPr>
            <a:r>
              <a:rPr lang="en-US" sz="1458" kern="1200" dirty="0">
                <a:solidFill>
                  <a:srgbClr val="FFFFFF"/>
                </a:solidFill>
                <a:latin typeface="Arial" panose="020B0604020202020204" pitchFamily="34" charset="0"/>
                <a:ea typeface="+mn-ea"/>
                <a:cs typeface="+mn-cs"/>
              </a:rPr>
              <a:t>Hospital Architecture</a:t>
            </a:r>
            <a:endParaRPr lang="en-US" sz="1458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defTabSz="740664">
              <a:spcAft>
                <a:spcPts val="600"/>
              </a:spcAft>
            </a:pPr>
            <a:br>
              <a:rPr lang="en-US" sz="1458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6349B9-1CEA-F561-D420-1590BD3F32F7}"/>
              </a:ext>
            </a:extLst>
          </p:cNvPr>
          <p:cNvSpPr txBox="1"/>
          <p:nvPr/>
        </p:nvSpPr>
        <p:spPr>
          <a:xfrm>
            <a:off x="3017530" y="3253086"/>
            <a:ext cx="4997506" cy="316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740664">
              <a:spcAft>
                <a:spcPts val="600"/>
              </a:spcAft>
            </a:pPr>
            <a:r>
              <a:rPr lang="en-US" sz="1458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</a:t>
            </a:r>
            <a:endParaRPr lang="en-US"/>
          </a:p>
        </p:txBody>
      </p:sp>
      <p:pic>
        <p:nvPicPr>
          <p:cNvPr id="4100" name="Picture 4" descr="Image result for salesforce logo jpg">
            <a:extLst>
              <a:ext uri="{FF2B5EF4-FFF2-40B4-BE49-F238E27FC236}">
                <a16:creationId xmlns:a16="http://schemas.microsoft.com/office/drawing/2014/main" id="{A6EEC6A8-6C14-1450-5EE9-FCF997C785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4855" y="5566681"/>
            <a:ext cx="2291049" cy="1291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Diagram&#10;&#10;Description automatically generated">
            <a:extLst>
              <a:ext uri="{FF2B5EF4-FFF2-40B4-BE49-F238E27FC236}">
                <a16:creationId xmlns:a16="http://schemas.microsoft.com/office/drawing/2014/main" id="{7296E9CF-A1D5-1896-3901-A753226FC2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5778" y="732807"/>
            <a:ext cx="2879077" cy="3599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 picture containing person, indoor&#10;&#10;Description automatically generated">
            <a:extLst>
              <a:ext uri="{FF2B5EF4-FFF2-40B4-BE49-F238E27FC236}">
                <a16:creationId xmlns:a16="http://schemas.microsoft.com/office/drawing/2014/main" id="{1DC937E6-F906-8DE2-A910-963E8D27B3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4520" y="643466"/>
            <a:ext cx="1949758" cy="229483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EE65FDA-1BB0-10FA-6077-677C83D32DD7}"/>
              </a:ext>
            </a:extLst>
          </p:cNvPr>
          <p:cNvSpPr txBox="1"/>
          <p:nvPr/>
        </p:nvSpPr>
        <p:spPr>
          <a:xfrm>
            <a:off x="446480" y="2945895"/>
            <a:ext cx="2647360" cy="27975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740664" fontAlgn="base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58" kern="1200" dirty="0">
                <a:solidFill>
                  <a:srgbClr val="000000"/>
                </a:solidFill>
                <a:latin typeface="Calibri" panose="020F0502020204030204" pitchFamily="34" charset="0"/>
                <a:ea typeface="+mn-ea"/>
                <a:cs typeface="+mn-cs"/>
              </a:rPr>
              <a:t>Formerly a Cameroonian Diplomat</a:t>
            </a:r>
          </a:p>
          <a:p>
            <a:pPr defTabSz="740664" fontAlgn="base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58" kern="1200" dirty="0">
                <a:solidFill>
                  <a:srgbClr val="000000"/>
                </a:solidFill>
                <a:latin typeface="Calibri" panose="020F0502020204030204" pitchFamily="34" charset="0"/>
                <a:ea typeface="+mn-ea"/>
                <a:cs typeface="+mn-cs"/>
              </a:rPr>
              <a:t>Agile delivery lead</a:t>
            </a:r>
          </a:p>
          <a:p>
            <a:pPr defTabSz="740664" fontAlgn="base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58" kern="1200" dirty="0">
                <a:solidFill>
                  <a:srgbClr val="000000"/>
                </a:solidFill>
                <a:latin typeface="Calibri" panose="020F0502020204030204" pitchFamily="34" charset="0"/>
                <a:ea typeface="+mn-ea"/>
                <a:cs typeface="+mn-cs"/>
              </a:rPr>
              <a:t>A solutions Architect</a:t>
            </a:r>
          </a:p>
          <a:p>
            <a:pPr defTabSz="740664" fontAlgn="base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58" kern="1200" dirty="0">
                <a:solidFill>
                  <a:srgbClr val="000000"/>
                </a:solidFill>
                <a:latin typeface="Calibri" panose="020F0502020204030204" pitchFamily="34" charset="0"/>
                <a:ea typeface="+mn-ea"/>
                <a:cs typeface="+mn-cs"/>
              </a:rPr>
              <a:t>An Author</a:t>
            </a:r>
          </a:p>
          <a:p>
            <a:pPr defTabSz="740664" fontAlgn="base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58" kern="1200" dirty="0">
                <a:solidFill>
                  <a:srgbClr val="000000"/>
                </a:solidFill>
                <a:latin typeface="Calibri" panose="020F0502020204030204" pitchFamily="34" charset="0"/>
                <a:ea typeface="+mn-ea"/>
                <a:cs typeface="+mn-cs"/>
              </a:rPr>
              <a:t>A volunteer for WIRFON Cloud and Cloud Heroes Africa</a:t>
            </a:r>
          </a:p>
          <a:p>
            <a:pPr defTabSz="740664" fontAlgn="base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58" kern="1200" dirty="0">
                <a:solidFill>
                  <a:srgbClr val="000000"/>
                </a:solidFill>
                <a:latin typeface="Calibri" panose="020F0502020204030204" pitchFamily="34" charset="0"/>
                <a:ea typeface="+mn-ea"/>
                <a:cs typeface="+mn-cs"/>
              </a:rPr>
              <a:t>An AWS community Lead</a:t>
            </a:r>
          </a:p>
          <a:p>
            <a:pPr defTabSz="740664" fontAlgn="base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58" kern="1200" dirty="0">
                <a:solidFill>
                  <a:srgbClr val="000000"/>
                </a:solidFill>
                <a:latin typeface="Calibri" panose="020F0502020204030204" pitchFamily="34" charset="0"/>
                <a:ea typeface="+mn-ea"/>
                <a:cs typeface="+mn-cs"/>
              </a:rPr>
              <a:t>And many more…(This part is a bonus for when I get hired)</a:t>
            </a:r>
            <a:endParaRPr lang="en-US" sz="1800" b="0" i="0" u="none" strike="noStrike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</p:txBody>
      </p:sp>
      <p:pic>
        <p:nvPicPr>
          <p:cNvPr id="4104" name="Picture 8">
            <a:extLst>
              <a:ext uri="{FF2B5EF4-FFF2-40B4-BE49-F238E27FC236}">
                <a16:creationId xmlns:a16="http://schemas.microsoft.com/office/drawing/2014/main" id="{93CB8B27-95CB-C8B0-69C0-1B0FFED0FB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480" y="0"/>
            <a:ext cx="2309812" cy="2969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No photo description available.">
            <a:extLst>
              <a:ext uri="{FF2B5EF4-FFF2-40B4-BE49-F238E27FC236}">
                <a16:creationId xmlns:a16="http://schemas.microsoft.com/office/drawing/2014/main" id="{F05A8CD7-B87C-2693-74B1-576E03250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1967" y="4647249"/>
            <a:ext cx="2937710" cy="1652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No photo description available.">
            <a:extLst>
              <a:ext uri="{FF2B5EF4-FFF2-40B4-BE49-F238E27FC236}">
                <a16:creationId xmlns:a16="http://schemas.microsoft.com/office/drawing/2014/main" id="{C8884015-452E-6606-571E-09BBE87170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8995" y="3253086"/>
            <a:ext cx="2026718" cy="2649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25030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loseup of a key and a keyhole">
            <a:extLst>
              <a:ext uri="{FF2B5EF4-FFF2-40B4-BE49-F238E27FC236}">
                <a16:creationId xmlns:a16="http://schemas.microsoft.com/office/drawing/2014/main" id="{EFAC09E2-8B7B-30F3-0190-D577F5AC43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944"/>
          <a:stretch/>
        </p:blipFill>
        <p:spPr>
          <a:xfrm>
            <a:off x="3499952" y="10"/>
            <a:ext cx="86685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BF0566-128F-447F-A4D1-8D683AEEC0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0" y="1122363"/>
            <a:ext cx="5229137" cy="249319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Key stakeholders and Engagement models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52331D-28B1-2E67-14F9-90ED17678C3B}"/>
              </a:ext>
            </a:extLst>
          </p:cNvPr>
          <p:cNvSpPr txBox="1"/>
          <p:nvPr/>
        </p:nvSpPr>
        <p:spPr>
          <a:xfrm>
            <a:off x="5707117" y="554002"/>
            <a:ext cx="543285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2400" b="0" i="0" u="none" strike="noStrike" dirty="0">
                <a:effectLst/>
                <a:latin typeface="Roboto" panose="02000000000000000000" pitchFamily="2" charset="0"/>
              </a:rPr>
              <a:t>Internal </a:t>
            </a:r>
            <a:endParaRPr lang="en-US" sz="2400" b="0" dirty="0">
              <a:effectLst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0" i="0" u="none" strike="noStrike" dirty="0">
                <a:effectLst/>
                <a:latin typeface="Roboto" panose="02000000000000000000" pitchFamily="2" charset="0"/>
              </a:rPr>
              <a:t>Account executives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0" i="0" u="none" strike="noStrike" dirty="0">
                <a:effectLst/>
                <a:latin typeface="Roboto" panose="02000000000000000000" pitchFamily="2" charset="0"/>
              </a:rPr>
              <a:t>Sales personnel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0" i="0" u="none" strike="noStrike" dirty="0">
                <a:effectLst/>
                <a:latin typeface="Roboto" panose="02000000000000000000" pitchFamily="2" charset="0"/>
              </a:rPr>
              <a:t>Cloud architects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0" i="0" u="none" strike="noStrike" dirty="0">
                <a:effectLst/>
                <a:latin typeface="Roboto" panose="02000000000000000000" pitchFamily="2" charset="0"/>
              </a:rPr>
              <a:t>Data scientist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0" i="0" u="none" strike="noStrike" dirty="0">
                <a:effectLst/>
                <a:latin typeface="Roboto" panose="02000000000000000000" pitchFamily="2" charset="0"/>
              </a:rPr>
              <a:t>Cloud Project delivery managers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35F555-493C-73E4-C801-750904FAB66C}"/>
              </a:ext>
            </a:extLst>
          </p:cNvPr>
          <p:cNvSpPr txBox="1"/>
          <p:nvPr/>
        </p:nvSpPr>
        <p:spPr>
          <a:xfrm>
            <a:off x="6184804" y="3811008"/>
            <a:ext cx="5506870" cy="2492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en-US" sz="2400" b="0" i="0" u="none" strike="noStrike" dirty="0">
                <a:effectLst/>
                <a:latin typeface="Roboto" panose="02000000000000000000" pitchFamily="2" charset="0"/>
              </a:rPr>
              <a:t>External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0" i="0" u="none" strike="noStrike" dirty="0">
                <a:effectLst/>
                <a:latin typeface="Roboto" panose="02000000000000000000" pitchFamily="2" charset="0"/>
              </a:rPr>
              <a:t>Contracting Client (Company ABC)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0" i="0" u="none" strike="noStrike" dirty="0">
                <a:effectLst/>
                <a:latin typeface="Roboto" panose="02000000000000000000" pitchFamily="2" charset="0"/>
              </a:rPr>
              <a:t>Project management team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0" i="0" u="none" strike="noStrike" dirty="0">
                <a:effectLst/>
                <a:latin typeface="Roboto" panose="02000000000000000000" pitchFamily="2" charset="0"/>
              </a:rPr>
              <a:t>Managing energy delivery systems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0" i="0" u="none" strike="noStrike" dirty="0">
                <a:effectLst/>
                <a:latin typeface="Roboto" panose="02000000000000000000" pitchFamily="2" charset="0"/>
              </a:rPr>
              <a:t>CRM tool management team</a:t>
            </a:r>
          </a:p>
          <a:p>
            <a:br>
              <a:rPr lang="en-US" b="0" dirty="0">
                <a:effectLst/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16984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259B5-50A7-2D3F-2626-DB5EEB9FA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/>
              <a:t>Key stakeholders and Engagement models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7962B2-FBE9-D306-FB08-07DBA254DD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3600" b="0" dirty="0">
                <a:latin typeface="Roboto" panose="02000000000000000000" pitchFamily="2" charset="0"/>
              </a:rPr>
              <a:t>Internal</a:t>
            </a:r>
            <a:endParaRPr lang="en-US" sz="3600" dirty="0"/>
          </a:p>
        </p:txBody>
      </p:sp>
      <p:graphicFrame>
        <p:nvGraphicFramePr>
          <p:cNvPr id="8" name="Content Placeholder 3">
            <a:extLst>
              <a:ext uri="{FF2B5EF4-FFF2-40B4-BE49-F238E27FC236}">
                <a16:creationId xmlns:a16="http://schemas.microsoft.com/office/drawing/2014/main" id="{8A43571F-94AE-6ABB-66A0-B42ACD3E9051}"/>
              </a:ext>
            </a:extLst>
          </p:cNvPr>
          <p:cNvGraphicFramePr>
            <a:graphicFrameLocks noGrp="1"/>
          </p:cNvGraphicFramePr>
          <p:nvPr>
            <p:ph sz="half" idx="2"/>
          </p:nvPr>
        </p:nvGraphicFramePr>
        <p:xfrm>
          <a:off x="839788" y="2505075"/>
          <a:ext cx="5157787" cy="36845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EA9990-A56B-FC78-0A56-ECA58387640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US" sz="3600" b="0" dirty="0">
                <a:latin typeface="Roboto" panose="02000000000000000000" pitchFamily="2" charset="0"/>
              </a:rPr>
              <a:t>External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5FFF628-CB19-6247-D685-B438776124DE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b="0" i="0" u="none" strike="noStrike" dirty="0">
              <a:effectLst/>
              <a:latin typeface="Roboto" panose="02000000000000000000" pitchFamily="2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b="0" i="0" u="none" strike="noStrike" dirty="0">
                <a:effectLst/>
                <a:latin typeface="Roboto" panose="02000000000000000000" pitchFamily="2" charset="0"/>
              </a:rPr>
              <a:t>Contracting Client (Company ABC)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b="0" i="0" u="none" strike="noStrike" dirty="0">
                <a:effectLst/>
                <a:latin typeface="Roboto" panose="02000000000000000000" pitchFamily="2" charset="0"/>
              </a:rPr>
              <a:t>Project management team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b="0" i="0" u="none" strike="noStrike" dirty="0">
                <a:effectLst/>
                <a:latin typeface="Roboto" panose="02000000000000000000" pitchFamily="2" charset="0"/>
              </a:rPr>
              <a:t>Managing energy delivery systems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b="0" i="0" u="none" strike="noStrike" dirty="0">
                <a:effectLst/>
                <a:latin typeface="Roboto" panose="02000000000000000000" pitchFamily="2" charset="0"/>
              </a:rPr>
              <a:t>CRM tool management team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32401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4" descr="Graph">
            <a:extLst>
              <a:ext uri="{FF2B5EF4-FFF2-40B4-BE49-F238E27FC236}">
                <a16:creationId xmlns:a16="http://schemas.microsoft.com/office/drawing/2014/main" id="{F93A37B3-29FB-4C7C-1437-08AD4DC677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1876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1A00D7-B1F6-F19D-A9F3-84EAC294B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1610" y="365125"/>
            <a:ext cx="3822189" cy="189991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/>
              <a:t>Business Value/Impact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42EFC5-26AB-B6E6-44FF-F73B8DC8FDF3}"/>
              </a:ext>
            </a:extLst>
          </p:cNvPr>
          <p:cNvSpPr txBox="1"/>
          <p:nvPr/>
        </p:nvSpPr>
        <p:spPr>
          <a:xfrm>
            <a:off x="7531610" y="2434201"/>
            <a:ext cx="3822189" cy="3742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 fontAlgn="base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i="0" u="none" strike="noStrike" dirty="0">
                <a:effectLst/>
              </a:rPr>
              <a:t>Increased Revenue by 27% (Company ABC 2022 report)</a:t>
            </a:r>
          </a:p>
          <a:p>
            <a:pPr indent="-228600" fontAlgn="base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/>
              <a:t>Decrease security incidents by 67%  (</a:t>
            </a:r>
            <a:r>
              <a:rPr lang="en-US" sz="2000" b="1" i="0" u="none" strike="noStrike" dirty="0">
                <a:effectLst/>
              </a:rPr>
              <a:t>Company ABC 2022 report)</a:t>
            </a:r>
            <a:endParaRPr lang="en-US" sz="2000" b="1" dirty="0"/>
          </a:p>
          <a:p>
            <a:pPr indent="-228600" fontAlgn="base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i="0" u="none" strike="noStrike" dirty="0">
                <a:effectLst/>
              </a:rPr>
              <a:t>Decrease operation</a:t>
            </a:r>
            <a:r>
              <a:rPr lang="en-US" sz="2000" b="1" dirty="0"/>
              <a:t>al   Expenses by  (</a:t>
            </a:r>
            <a:r>
              <a:rPr lang="en-US" sz="2000" b="1" dirty="0" err="1"/>
              <a:t>CapEx</a:t>
            </a:r>
            <a:r>
              <a:rPr lang="en-US" sz="2000" b="1" dirty="0"/>
              <a:t> vs </a:t>
            </a:r>
            <a:r>
              <a:rPr lang="en-US" sz="2000" b="1" dirty="0" err="1"/>
              <a:t>Opex</a:t>
            </a:r>
            <a:r>
              <a:rPr lang="en-US" sz="2000" b="1" dirty="0"/>
              <a:t>)</a:t>
            </a:r>
            <a:endParaRPr lang="en-US" sz="2000" b="1" i="0" u="none" strike="noStrike" dirty="0">
              <a:effectLst/>
            </a:endParaRPr>
          </a:p>
          <a:p>
            <a:pPr indent="-228600" fontAlgn="base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i="0" u="none" strike="noStrike" dirty="0">
                <a:effectLst/>
              </a:rPr>
              <a:t>Governance,  Regulatory, Compliance (GRC) HIPAA COMPLIANCE</a:t>
            </a:r>
          </a:p>
          <a:p>
            <a:pPr indent="-228600" fontAlgn="base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/>
              <a:t>Decreased downtime </a:t>
            </a:r>
          </a:p>
        </p:txBody>
      </p:sp>
    </p:spTree>
    <p:extLst>
      <p:ext uri="{BB962C8B-B14F-4D97-AF65-F5344CB8AC3E}">
        <p14:creationId xmlns:p14="http://schemas.microsoft.com/office/powerpoint/2010/main" val="41918998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0">
            <a:extLst>
              <a:ext uri="{FF2B5EF4-FFF2-40B4-BE49-F238E27FC236}">
                <a16:creationId xmlns:a16="http://schemas.microsoft.com/office/drawing/2014/main" id="{56E9B3E6-E277-4D68-BA48-9CB43FFBD6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2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67EB4F-513B-D68A-C749-FA8F304DF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09898"/>
            <a:ext cx="10173010" cy="15544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Key Considerations </a:t>
            </a:r>
            <a:br>
              <a:rPr lang="en-US" sz="4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4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Well architected Framework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97B57BB2-F211-489E-11B1-A642900B7C24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711981639"/>
              </p:ext>
            </p:extLst>
          </p:nvPr>
        </p:nvGraphicFramePr>
        <p:xfrm>
          <a:off x="2215239" y="3017519"/>
          <a:ext cx="3822371" cy="32099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FA3842-99C2-EEBA-7FE5-79974CEE27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50033" y="3017519"/>
            <a:ext cx="3822371" cy="3209902"/>
          </a:xfrm>
        </p:spPr>
        <p:txBody>
          <a:bodyPr/>
          <a:lstStyle/>
          <a:p>
            <a:pPr marL="166878" indent="-166878" defTabSz="667512">
              <a:spcBef>
                <a:spcPts val="730"/>
              </a:spcBef>
            </a:pPr>
            <a:r>
              <a:rPr lang="en-US" sz="2044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Business Value Migration Methodology workshops</a:t>
            </a:r>
          </a:p>
          <a:p>
            <a:pPr marL="166878" indent="-166878" defTabSz="667512">
              <a:spcBef>
                <a:spcPts val="730"/>
              </a:spcBef>
            </a:pPr>
            <a:r>
              <a:rPr lang="en-US" sz="2044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Partner conference keynotes and breakout sessions</a:t>
            </a:r>
          </a:p>
          <a:p>
            <a:pPr marL="166878" indent="-166878" defTabSz="667512">
              <a:spcBef>
                <a:spcPts val="730"/>
              </a:spcBef>
            </a:pPr>
            <a:endParaRPr lang="en-US" sz="2044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31206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3B1EA5-D37B-37BD-8D59-538631860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Timelines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3F0E98E-D875-D903-203C-70C8FA5D5F3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53498876"/>
              </p:ext>
            </p:extLst>
          </p:nvPr>
        </p:nvGraphicFramePr>
        <p:xfrm>
          <a:off x="745836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36C14420-0BEC-C6E5-4ACF-9180020C063F}"/>
              </a:ext>
            </a:extLst>
          </p:cNvPr>
          <p:cNvSpPr txBox="1"/>
          <p:nvPr/>
        </p:nvSpPr>
        <p:spPr>
          <a:xfrm>
            <a:off x="1196066" y="1955736"/>
            <a:ext cx="36611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Timeline - 9-10 months</a:t>
            </a:r>
          </a:p>
          <a:p>
            <a:endParaRPr lang="en-US" dirty="0"/>
          </a:p>
          <a:p>
            <a:r>
              <a:rPr lang="en-US" dirty="0"/>
              <a:t>Delivery model – Agile methodology</a:t>
            </a:r>
          </a:p>
        </p:txBody>
      </p:sp>
    </p:spTree>
    <p:extLst>
      <p:ext uri="{BB962C8B-B14F-4D97-AF65-F5344CB8AC3E}">
        <p14:creationId xmlns:p14="http://schemas.microsoft.com/office/powerpoint/2010/main" val="4578260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CF4B699-1F21-C83E-16DA-6FDA06FDBD57}"/>
              </a:ext>
            </a:extLst>
          </p:cNvPr>
          <p:cNvSpPr txBox="1"/>
          <p:nvPr/>
        </p:nvSpPr>
        <p:spPr>
          <a:xfrm>
            <a:off x="3048000" y="2969644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Hospital Architecture</a:t>
            </a:r>
            <a:endParaRPr lang="en-US" b="0" dirty="0">
              <a:effectLst/>
            </a:endParaRPr>
          </a:p>
          <a:p>
            <a:br>
              <a:rPr lang="en-US" dirty="0"/>
            </a:b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6349B9-1CEA-F561-D420-1590BD3F32F7}"/>
              </a:ext>
            </a:extLst>
          </p:cNvPr>
          <p:cNvSpPr txBox="1"/>
          <p:nvPr/>
        </p:nvSpPr>
        <p:spPr>
          <a:xfrm>
            <a:off x="3047301" y="3246431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effectLst/>
              </a:rPr>
              <a:t> 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BA3FFE-0190-ECF3-56D1-C5E8AA1E8B56}"/>
              </a:ext>
            </a:extLst>
          </p:cNvPr>
          <p:cNvSpPr txBox="1"/>
          <p:nvPr/>
        </p:nvSpPr>
        <p:spPr>
          <a:xfrm>
            <a:off x="3047301" y="3246431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effectLst/>
              </a:rPr>
              <a:t> </a:t>
            </a:r>
            <a:endParaRPr lang="en-US" dirty="0"/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29C1ECED-4105-407C-269C-F4AC01DC05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438" y="203200"/>
            <a:ext cx="10252364" cy="5766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121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5297</TotalTime>
  <Words>478</Words>
  <Application>Microsoft Macintosh PowerPoint</Application>
  <PresentationFormat>Widescreen</PresentationFormat>
  <Paragraphs>148</Paragraphs>
  <Slides>15</Slides>
  <Notes>1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-apple-system</vt:lpstr>
      <vt:lpstr>Arial</vt:lpstr>
      <vt:lpstr>Calibri</vt:lpstr>
      <vt:lpstr>Calibri Light</vt:lpstr>
      <vt:lpstr>Roboto</vt:lpstr>
      <vt:lpstr>Office Theme</vt:lpstr>
      <vt:lpstr>  ABC Hospital Cloud Architecture Presentation</vt:lpstr>
      <vt:lpstr>AGENDA</vt:lpstr>
      <vt:lpstr>PowerPoint Presentation</vt:lpstr>
      <vt:lpstr>Key stakeholders and Engagement models</vt:lpstr>
      <vt:lpstr>Key stakeholders and Engagement models</vt:lpstr>
      <vt:lpstr>Business Value/Impact</vt:lpstr>
      <vt:lpstr>Key Considerations  Well architected Framework</vt:lpstr>
      <vt:lpstr>Timelines</vt:lpstr>
      <vt:lpstr>PowerPoint Presentation</vt:lpstr>
      <vt:lpstr>PowerPoint Presentation</vt:lpstr>
      <vt:lpstr>PowerPoint Presentation</vt:lpstr>
      <vt:lpstr>Challenges</vt:lpstr>
      <vt:lpstr>Lessons learned</vt:lpstr>
      <vt:lpstr>Questions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AGENDA</dc:title>
  <dc:creator>Shulika Tata</dc:creator>
  <cp:lastModifiedBy>Shulika Tata</cp:lastModifiedBy>
  <cp:revision>4</cp:revision>
  <dcterms:created xsi:type="dcterms:W3CDTF">2023-03-10T00:20:39Z</dcterms:created>
  <dcterms:modified xsi:type="dcterms:W3CDTF">2023-04-11T17:40:54Z</dcterms:modified>
</cp:coreProperties>
</file>